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rawings/drawing1.xml" ContentType="application/vnd.openxmlformats-officedocument.drawingml.chartshapes+xml"/>
  <Override PartName="/ppt/diagrams/data5.xml" ContentType="application/vnd.openxmlformats-officedocument.drawingml.diagramData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4.xml" ContentType="application/vnd.ms-office.drawingml.diagramDrawing+xml"/>
  <Override PartName="/ppt/diagrams/layout7.xml" ContentType="application/vnd.openxmlformats-officedocument.drawingml.diagramLayout+xml"/>
  <Override PartName="/ppt/diagrams/layout1.xml" ContentType="application/vnd.openxmlformats-officedocument.drawingml.diagramLayout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theme/theme3.xml" ContentType="application/vnd.openxmlformats-officedocument.theme+xml"/>
  <Override PartName="/ppt/theme/theme2.xml" ContentType="application/vnd.openxmlformats-officedocument.theme+xml"/>
  <Override PartName="/ppt/diagrams/quickStyle6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charts/chart1.xml" ContentType="application/vnd.openxmlformats-officedocument.drawingml.chart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5.xml" ContentType="application/vnd.openxmlformats-officedocument.drawingml.diagramLayout+xml"/>
  <Override PartName="/ppt/diagrams/drawing1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theme/theme1.xml" ContentType="application/vnd.openxmlformats-officedocument.theme+xml"/>
  <Override PartName="/ppt/diagrams/layout4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diagrams/layout2.xml" ContentType="application/vnd.openxmlformats-officedocument.drawingml.diagramLayout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0"/>
  </p:notesMasterIdLst>
  <p:handoutMasterIdLst>
    <p:handoutMasterId r:id="rId31"/>
  </p:handoutMasterIdLst>
  <p:sldIdLst>
    <p:sldId id="326" r:id="rId2"/>
    <p:sldId id="1666" r:id="rId3"/>
    <p:sldId id="338" r:id="rId4"/>
    <p:sldId id="1131" r:id="rId5"/>
    <p:sldId id="1671" r:id="rId6"/>
    <p:sldId id="1670" r:id="rId7"/>
    <p:sldId id="258" r:id="rId8"/>
    <p:sldId id="1152" r:id="rId9"/>
    <p:sldId id="257" r:id="rId10"/>
    <p:sldId id="268" r:id="rId11"/>
    <p:sldId id="269" r:id="rId12"/>
    <p:sldId id="275" r:id="rId13"/>
    <p:sldId id="1673" r:id="rId14"/>
    <p:sldId id="282" r:id="rId15"/>
    <p:sldId id="277" r:id="rId16"/>
    <p:sldId id="278" r:id="rId17"/>
    <p:sldId id="279" r:id="rId18"/>
    <p:sldId id="281" r:id="rId19"/>
    <p:sldId id="286" r:id="rId20"/>
    <p:sldId id="285" r:id="rId21"/>
    <p:sldId id="271" r:id="rId22"/>
    <p:sldId id="1256" r:id="rId23"/>
    <p:sldId id="1667" r:id="rId24"/>
    <p:sldId id="336" r:id="rId25"/>
    <p:sldId id="1672" r:id="rId26"/>
    <p:sldId id="337" r:id="rId27"/>
    <p:sldId id="1674" r:id="rId28"/>
    <p:sldId id="1669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2496" autoAdjust="0"/>
  </p:normalViewPr>
  <p:slideViewPr>
    <p:cSldViewPr>
      <p:cViewPr varScale="1">
        <p:scale>
          <a:sx n="93" d="100"/>
          <a:sy n="93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9"/>
          <c:dPt>
            <c:idx val="3"/>
            <c:bubble3D val="0"/>
            <c:explosion val="0"/>
            <c:extLst>
              <c:ext xmlns:c16="http://schemas.microsoft.com/office/drawing/2014/chart" uri="{C3380CC4-5D6E-409C-BE32-E72D297353CC}">
                <c16:uniqueId val="{00000000-35CC-794A-9DEE-E84A9C3AC36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Area de RSE
67%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5CC-794A-9DEE-E84A9C3AC3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Hoja1!$H$25:$H$28</c:f>
              <c:strCache>
                <c:ptCount val="4"/>
                <c:pt idx="0">
                  <c:v>Area de RSE</c:v>
                </c:pt>
                <c:pt idx="1">
                  <c:v>Relaciones Institucionales</c:v>
                </c:pt>
                <c:pt idx="2">
                  <c:v>Directorio</c:v>
                </c:pt>
                <c:pt idx="3">
                  <c:v>otras áreas</c:v>
                </c:pt>
              </c:strCache>
            </c:strRef>
          </c:cat>
          <c:val>
            <c:numRef>
              <c:f>Hoja1!$I$25:$I$28</c:f>
              <c:numCache>
                <c:formatCode>0%</c:formatCode>
                <c:ptCount val="4"/>
                <c:pt idx="0">
                  <c:v>0.67000000000000082</c:v>
                </c:pt>
                <c:pt idx="1">
                  <c:v>0.21000000000000013</c:v>
                </c:pt>
                <c:pt idx="2">
                  <c:v>8.0000000000000085E-2</c:v>
                </c:pt>
                <c:pt idx="3">
                  <c:v>4.0000000000000042E-2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CC-794A-9DEE-E84A9C3AC36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externalData r:id="rId1">
    <c:autoUpdate val="0"/>
  </c:externalData>
  <c:userShapes r:id="rId2"/>
</c:chartSpac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A3761-2922-432D-8B0F-AA808F432FA1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_tradnl"/>
        </a:p>
      </dgm:t>
    </dgm:pt>
    <dgm:pt modelId="{A1A339C6-1074-40CF-8E84-6F7EADFCA7B7}">
      <dgm:prSet phldrT="[Texto]" custT="1"/>
      <dgm:spPr/>
      <dgm:t>
        <a:bodyPr/>
        <a:lstStyle/>
        <a:p>
          <a:r>
            <a:rPr lang="es-ES_tradnl" sz="2000" dirty="0"/>
            <a:t>FILANTROPÍA TRADICIONAL</a:t>
          </a:r>
        </a:p>
      </dgm:t>
    </dgm:pt>
    <dgm:pt modelId="{3E2EC37D-3C47-4F81-8FD5-3671116B092C}" type="parTrans" cxnId="{E8A2ACD4-9B61-4D5D-BBD3-7AD6272EA74E}">
      <dgm:prSet/>
      <dgm:spPr/>
      <dgm:t>
        <a:bodyPr/>
        <a:lstStyle/>
        <a:p>
          <a:endParaRPr lang="es-ES_tradnl"/>
        </a:p>
      </dgm:t>
    </dgm:pt>
    <dgm:pt modelId="{D78ACED7-FA24-4B53-BDF5-C8703DA37181}" type="sibTrans" cxnId="{E8A2ACD4-9B61-4D5D-BBD3-7AD6272EA74E}">
      <dgm:prSet/>
      <dgm:spPr/>
      <dgm:t>
        <a:bodyPr/>
        <a:lstStyle/>
        <a:p>
          <a:endParaRPr lang="es-ES_tradnl"/>
        </a:p>
      </dgm:t>
    </dgm:pt>
    <dgm:pt modelId="{0FCD7952-8695-4AE5-8008-CC1FC05E9F28}">
      <dgm:prSet phldrT="[Texto]"/>
      <dgm:spPr/>
      <dgm:t>
        <a:bodyPr/>
        <a:lstStyle/>
        <a:p>
          <a:r>
            <a:rPr lang="es-ES_tradnl"/>
            <a:t>Orientada a la asistencia</a:t>
          </a:r>
        </a:p>
      </dgm:t>
    </dgm:pt>
    <dgm:pt modelId="{E23D3644-54FD-45E1-BFD1-8488596949F1}" type="parTrans" cxnId="{47229426-C36F-4A23-A192-CF7C3819F4A8}">
      <dgm:prSet/>
      <dgm:spPr/>
      <dgm:t>
        <a:bodyPr/>
        <a:lstStyle/>
        <a:p>
          <a:endParaRPr lang="es-ES_tradnl"/>
        </a:p>
      </dgm:t>
    </dgm:pt>
    <dgm:pt modelId="{22262F1D-64D5-41D5-AFE9-5C36C1B98C5F}" type="sibTrans" cxnId="{47229426-C36F-4A23-A192-CF7C3819F4A8}">
      <dgm:prSet/>
      <dgm:spPr/>
      <dgm:t>
        <a:bodyPr/>
        <a:lstStyle/>
        <a:p>
          <a:endParaRPr lang="es-ES_tradnl"/>
        </a:p>
      </dgm:t>
    </dgm:pt>
    <dgm:pt modelId="{631F6A4E-5FF1-49F4-86E4-333620E391E8}">
      <dgm:prSet phldrT="[Texto]"/>
      <dgm:spPr/>
      <dgm:t>
        <a:bodyPr/>
        <a:lstStyle/>
        <a:p>
          <a:r>
            <a:rPr lang="es-ES_tradnl"/>
            <a:t>Responde a demandas reactivas</a:t>
          </a:r>
        </a:p>
      </dgm:t>
    </dgm:pt>
    <dgm:pt modelId="{2D0EA4FC-DA89-4B16-AF46-075358E12D45}" type="parTrans" cxnId="{3E056758-7562-4FC6-A806-D09F4F00EF06}">
      <dgm:prSet/>
      <dgm:spPr/>
      <dgm:t>
        <a:bodyPr/>
        <a:lstStyle/>
        <a:p>
          <a:endParaRPr lang="es-ES_tradnl"/>
        </a:p>
      </dgm:t>
    </dgm:pt>
    <dgm:pt modelId="{FBE1C8FD-3141-4812-945E-09748BE8216E}" type="sibTrans" cxnId="{3E056758-7562-4FC6-A806-D09F4F00EF06}">
      <dgm:prSet/>
      <dgm:spPr/>
      <dgm:t>
        <a:bodyPr/>
        <a:lstStyle/>
        <a:p>
          <a:endParaRPr lang="es-ES_tradnl"/>
        </a:p>
      </dgm:t>
    </dgm:pt>
    <dgm:pt modelId="{C373B9B7-24A8-4875-9E9A-B97E251045EA}">
      <dgm:prSet phldrT="[Texto]" custT="1"/>
      <dgm:spPr/>
      <dgm:t>
        <a:bodyPr/>
        <a:lstStyle/>
        <a:p>
          <a:r>
            <a:rPr lang="es-ES_tradnl" sz="2000"/>
            <a:t>INVERSION SOCIAL</a:t>
          </a:r>
        </a:p>
      </dgm:t>
    </dgm:pt>
    <dgm:pt modelId="{4D9DC3FA-468E-45AD-B1DC-D5B1DC669883}" type="parTrans" cxnId="{5558144D-C6ED-4EAD-B175-C4FF2E3D7827}">
      <dgm:prSet/>
      <dgm:spPr/>
      <dgm:t>
        <a:bodyPr/>
        <a:lstStyle/>
        <a:p>
          <a:endParaRPr lang="es-ES_tradnl"/>
        </a:p>
      </dgm:t>
    </dgm:pt>
    <dgm:pt modelId="{53BFC023-7395-4177-AEF6-D317C61737F3}" type="sibTrans" cxnId="{5558144D-C6ED-4EAD-B175-C4FF2E3D7827}">
      <dgm:prSet/>
      <dgm:spPr/>
      <dgm:t>
        <a:bodyPr/>
        <a:lstStyle/>
        <a:p>
          <a:endParaRPr lang="es-ES_tradnl"/>
        </a:p>
      </dgm:t>
    </dgm:pt>
    <dgm:pt modelId="{EFA8E9EC-7035-4875-A80F-022961600B8D}">
      <dgm:prSet phldrT="[Texto]"/>
      <dgm:spPr/>
      <dgm:t>
        <a:bodyPr/>
        <a:lstStyle/>
        <a:p>
          <a:r>
            <a:rPr lang="es-ES_tradnl" dirty="0"/>
            <a:t>Orientada a la promoción y el desarrollo</a:t>
          </a:r>
        </a:p>
      </dgm:t>
    </dgm:pt>
    <dgm:pt modelId="{38948076-D9E1-4C39-90A6-8F39EBE52F1C}" type="parTrans" cxnId="{FC1ABB6C-CA73-4AAF-A9A6-8E746084CF0F}">
      <dgm:prSet/>
      <dgm:spPr/>
      <dgm:t>
        <a:bodyPr/>
        <a:lstStyle/>
        <a:p>
          <a:endParaRPr lang="es-ES_tradnl"/>
        </a:p>
      </dgm:t>
    </dgm:pt>
    <dgm:pt modelId="{4F8DC57E-1884-4F4A-849B-7056FA06EEFD}" type="sibTrans" cxnId="{FC1ABB6C-CA73-4AAF-A9A6-8E746084CF0F}">
      <dgm:prSet/>
      <dgm:spPr/>
      <dgm:t>
        <a:bodyPr/>
        <a:lstStyle/>
        <a:p>
          <a:endParaRPr lang="es-ES_tradnl"/>
        </a:p>
      </dgm:t>
    </dgm:pt>
    <dgm:pt modelId="{E4D53F92-C79B-40F8-8534-5EF18FFBE60D}">
      <dgm:prSet phldrT="[Texto]"/>
      <dgm:spPr/>
      <dgm:t>
        <a:bodyPr/>
        <a:lstStyle/>
        <a:p>
          <a:r>
            <a:rPr lang="es-ES_tradnl"/>
            <a:t>Responde a demandas proactivas</a:t>
          </a:r>
        </a:p>
      </dgm:t>
    </dgm:pt>
    <dgm:pt modelId="{A9BB1121-6516-48FF-91A1-9A861539AA0C}" type="parTrans" cxnId="{756F0273-8922-4BA2-B390-CFE0C4008B86}">
      <dgm:prSet/>
      <dgm:spPr/>
      <dgm:t>
        <a:bodyPr/>
        <a:lstStyle/>
        <a:p>
          <a:endParaRPr lang="es-ES_tradnl"/>
        </a:p>
      </dgm:t>
    </dgm:pt>
    <dgm:pt modelId="{32241BFA-5E51-481E-86B3-92B5D8FA7B74}" type="sibTrans" cxnId="{756F0273-8922-4BA2-B390-CFE0C4008B86}">
      <dgm:prSet/>
      <dgm:spPr/>
      <dgm:t>
        <a:bodyPr/>
        <a:lstStyle/>
        <a:p>
          <a:endParaRPr lang="es-ES_tradnl"/>
        </a:p>
      </dgm:t>
    </dgm:pt>
    <dgm:pt modelId="{3B5AE28A-456C-41F7-992A-AAE75266BFE3}">
      <dgm:prSet/>
      <dgm:spPr/>
      <dgm:t>
        <a:bodyPr/>
        <a:lstStyle/>
        <a:p>
          <a:r>
            <a:rPr lang="es-ES_tradnl" dirty="0"/>
            <a:t>Insuficiente evaluación y monitoreo</a:t>
          </a:r>
        </a:p>
      </dgm:t>
    </dgm:pt>
    <dgm:pt modelId="{7FE66975-E66F-4FA2-B8A5-14BDEC8386C3}" type="parTrans" cxnId="{CB64FC49-9B6B-46A8-B062-0637D22D2194}">
      <dgm:prSet/>
      <dgm:spPr/>
      <dgm:t>
        <a:bodyPr/>
        <a:lstStyle/>
        <a:p>
          <a:endParaRPr lang="es-ES_tradnl"/>
        </a:p>
      </dgm:t>
    </dgm:pt>
    <dgm:pt modelId="{7A4118BF-5C1D-4155-8844-C6D2830CE68D}" type="sibTrans" cxnId="{CB64FC49-9B6B-46A8-B062-0637D22D2194}">
      <dgm:prSet/>
      <dgm:spPr/>
      <dgm:t>
        <a:bodyPr/>
        <a:lstStyle/>
        <a:p>
          <a:endParaRPr lang="es-ES_tradnl"/>
        </a:p>
      </dgm:t>
    </dgm:pt>
    <dgm:pt modelId="{C2AD2C3F-B47C-4F74-81E3-B09422F6AC94}">
      <dgm:prSet/>
      <dgm:spPr/>
      <dgm:t>
        <a:bodyPr/>
        <a:lstStyle/>
        <a:p>
          <a:r>
            <a:rPr lang="es-ES_tradnl"/>
            <a:t>Relación unilateral</a:t>
          </a:r>
        </a:p>
      </dgm:t>
    </dgm:pt>
    <dgm:pt modelId="{6FA2B261-6CE3-4846-9F89-A603EBCA0390}" type="parTrans" cxnId="{6DD8A440-22EB-41BC-97F9-04E3E2E42215}">
      <dgm:prSet/>
      <dgm:spPr/>
      <dgm:t>
        <a:bodyPr/>
        <a:lstStyle/>
        <a:p>
          <a:endParaRPr lang="es-ES_tradnl"/>
        </a:p>
      </dgm:t>
    </dgm:pt>
    <dgm:pt modelId="{3B6599EC-0E4D-4A76-BCDC-67F4E7DF4F89}" type="sibTrans" cxnId="{6DD8A440-22EB-41BC-97F9-04E3E2E42215}">
      <dgm:prSet/>
      <dgm:spPr/>
      <dgm:t>
        <a:bodyPr/>
        <a:lstStyle/>
        <a:p>
          <a:endParaRPr lang="es-ES_tradnl"/>
        </a:p>
      </dgm:t>
    </dgm:pt>
    <dgm:pt modelId="{C4F74388-E951-4ABE-89D5-2DCD055106CD}">
      <dgm:prSet/>
      <dgm:spPr/>
      <dgm:t>
        <a:bodyPr/>
        <a:lstStyle/>
        <a:p>
          <a:r>
            <a:rPr lang="es-ES_tradnl"/>
            <a:t>Toma de descisiones basada en criterios individuales</a:t>
          </a:r>
        </a:p>
      </dgm:t>
    </dgm:pt>
    <dgm:pt modelId="{75EB03D4-8964-46C9-A318-4E287F133E29}" type="parTrans" cxnId="{024F63C2-6966-4AAE-B7D4-B44714C6077C}">
      <dgm:prSet/>
      <dgm:spPr/>
      <dgm:t>
        <a:bodyPr/>
        <a:lstStyle/>
        <a:p>
          <a:endParaRPr lang="es-ES_tradnl"/>
        </a:p>
      </dgm:t>
    </dgm:pt>
    <dgm:pt modelId="{42E6AD0B-F5C6-4DC8-AFF1-6F4F2289670D}" type="sibTrans" cxnId="{024F63C2-6966-4AAE-B7D4-B44714C6077C}">
      <dgm:prSet/>
      <dgm:spPr/>
      <dgm:t>
        <a:bodyPr/>
        <a:lstStyle/>
        <a:p>
          <a:endParaRPr lang="es-ES_tradnl"/>
        </a:p>
      </dgm:t>
    </dgm:pt>
    <dgm:pt modelId="{550F9A4C-3F6E-4003-817D-30FDF870C753}">
      <dgm:prSet/>
      <dgm:spPr/>
      <dgm:t>
        <a:bodyPr/>
        <a:lstStyle/>
        <a:p>
          <a:r>
            <a:rPr lang="es-ES_tradnl"/>
            <a:t>Monitoreo de evaluación y resultados</a:t>
          </a:r>
        </a:p>
      </dgm:t>
    </dgm:pt>
    <dgm:pt modelId="{B35B68BA-5837-493A-8186-293D7F42A0D6}" type="parTrans" cxnId="{B9C1BE93-1A93-4DD5-8522-FF6465BA99E6}">
      <dgm:prSet/>
      <dgm:spPr/>
      <dgm:t>
        <a:bodyPr/>
        <a:lstStyle/>
        <a:p>
          <a:endParaRPr lang="es-ES_tradnl"/>
        </a:p>
      </dgm:t>
    </dgm:pt>
    <dgm:pt modelId="{B5702048-5513-42D3-9E28-5F51BBB297EC}" type="sibTrans" cxnId="{B9C1BE93-1A93-4DD5-8522-FF6465BA99E6}">
      <dgm:prSet/>
      <dgm:spPr/>
      <dgm:t>
        <a:bodyPr/>
        <a:lstStyle/>
        <a:p>
          <a:endParaRPr lang="es-ES_tradnl"/>
        </a:p>
      </dgm:t>
    </dgm:pt>
    <dgm:pt modelId="{A3327555-58E1-4E95-92AF-9BFA5C1E4F41}">
      <dgm:prSet/>
      <dgm:spPr/>
      <dgm:t>
        <a:bodyPr/>
        <a:lstStyle/>
        <a:p>
          <a:r>
            <a:rPr lang="es-ES_tradnl"/>
            <a:t>Cogestión de proyectos</a:t>
          </a:r>
        </a:p>
      </dgm:t>
    </dgm:pt>
    <dgm:pt modelId="{A601FF7C-F053-4011-A609-69763D22DA97}" type="parTrans" cxnId="{375AC51B-DB6C-4F72-8FC7-5A793D52F556}">
      <dgm:prSet/>
      <dgm:spPr/>
      <dgm:t>
        <a:bodyPr/>
        <a:lstStyle/>
        <a:p>
          <a:endParaRPr lang="es-ES_tradnl"/>
        </a:p>
      </dgm:t>
    </dgm:pt>
    <dgm:pt modelId="{BADA0223-E12E-461D-A1F5-4E8B33BD330E}" type="sibTrans" cxnId="{375AC51B-DB6C-4F72-8FC7-5A793D52F556}">
      <dgm:prSet/>
      <dgm:spPr/>
      <dgm:t>
        <a:bodyPr/>
        <a:lstStyle/>
        <a:p>
          <a:endParaRPr lang="es-ES_tradnl"/>
        </a:p>
      </dgm:t>
    </dgm:pt>
    <dgm:pt modelId="{C90917BF-0B2D-4548-9C8D-F3B6635125C0}">
      <dgm:prSet/>
      <dgm:spPr/>
      <dgm:t>
        <a:bodyPr/>
        <a:lstStyle/>
        <a:p>
          <a:r>
            <a:rPr lang="es-ES_tradnl"/>
            <a:t>Toma de decisiones basada en estrategia institucional</a:t>
          </a:r>
        </a:p>
      </dgm:t>
    </dgm:pt>
    <dgm:pt modelId="{4F1B504D-17E0-4BD8-8240-8837D414FDFC}" type="parTrans" cxnId="{A1C00422-631C-4259-B9C1-9C2F08F6702A}">
      <dgm:prSet/>
      <dgm:spPr/>
      <dgm:t>
        <a:bodyPr/>
        <a:lstStyle/>
        <a:p>
          <a:endParaRPr lang="es-ES_tradnl"/>
        </a:p>
      </dgm:t>
    </dgm:pt>
    <dgm:pt modelId="{3AF87F13-A2D2-4148-AE24-9338C35FBEB1}" type="sibTrans" cxnId="{A1C00422-631C-4259-B9C1-9C2F08F6702A}">
      <dgm:prSet/>
      <dgm:spPr/>
      <dgm:t>
        <a:bodyPr/>
        <a:lstStyle/>
        <a:p>
          <a:endParaRPr lang="es-ES_tradnl"/>
        </a:p>
      </dgm:t>
    </dgm:pt>
    <dgm:pt modelId="{CDA29847-16E7-453B-A06E-093A344C1153}">
      <dgm:prSet/>
      <dgm:spPr/>
      <dgm:t>
        <a:bodyPr/>
        <a:lstStyle/>
        <a:p>
          <a:r>
            <a:rPr lang="es-ES_tradnl"/>
            <a:t>Comunidad como beneficiaria</a:t>
          </a:r>
        </a:p>
      </dgm:t>
    </dgm:pt>
    <dgm:pt modelId="{E7CBE1E6-FA80-42B9-B3B1-5008F85C2E7A}" type="parTrans" cxnId="{E94CD29E-6F4C-40B0-8F1E-D8576612CAC0}">
      <dgm:prSet/>
      <dgm:spPr/>
      <dgm:t>
        <a:bodyPr/>
        <a:lstStyle/>
        <a:p>
          <a:endParaRPr lang="es-ES_tradnl"/>
        </a:p>
      </dgm:t>
    </dgm:pt>
    <dgm:pt modelId="{57B16C5C-16FF-497E-83D2-2A923303192C}" type="sibTrans" cxnId="{E94CD29E-6F4C-40B0-8F1E-D8576612CAC0}">
      <dgm:prSet/>
      <dgm:spPr/>
      <dgm:t>
        <a:bodyPr/>
        <a:lstStyle/>
        <a:p>
          <a:endParaRPr lang="es-ES_tradnl"/>
        </a:p>
      </dgm:t>
    </dgm:pt>
    <dgm:pt modelId="{657895FD-4D93-47DD-959D-D6B9EF9DBED0}">
      <dgm:prSet/>
      <dgm:spPr/>
      <dgm:t>
        <a:bodyPr/>
        <a:lstStyle/>
        <a:p>
          <a:r>
            <a:rPr lang="es-ES_tradnl" dirty="0"/>
            <a:t>Énfasis en la satisfacción de necesidades- Atención de emergencias</a:t>
          </a:r>
        </a:p>
      </dgm:t>
    </dgm:pt>
    <dgm:pt modelId="{1EE07DA1-365B-4128-BEB1-14768CBA40B8}" type="parTrans" cxnId="{A4A9E499-33B6-4305-A33E-D50CC86CC5BC}">
      <dgm:prSet/>
      <dgm:spPr/>
      <dgm:t>
        <a:bodyPr/>
        <a:lstStyle/>
        <a:p>
          <a:endParaRPr lang="es-ES_tradnl"/>
        </a:p>
      </dgm:t>
    </dgm:pt>
    <dgm:pt modelId="{989C848F-BA2C-440D-83CD-9BFE79C051B2}" type="sibTrans" cxnId="{A4A9E499-33B6-4305-A33E-D50CC86CC5BC}">
      <dgm:prSet/>
      <dgm:spPr/>
      <dgm:t>
        <a:bodyPr/>
        <a:lstStyle/>
        <a:p>
          <a:endParaRPr lang="es-ES_tradnl"/>
        </a:p>
      </dgm:t>
    </dgm:pt>
    <dgm:pt modelId="{25033D98-DA9B-4EF6-8083-A62C1D999424}">
      <dgm:prSet/>
      <dgm:spPr/>
      <dgm:t>
        <a:bodyPr/>
        <a:lstStyle/>
        <a:p>
          <a:r>
            <a:rPr lang="es-ES_tradnl"/>
            <a:t>Comunidad involucrada en la planificación , el desarrollo y la evaluación</a:t>
          </a:r>
        </a:p>
      </dgm:t>
    </dgm:pt>
    <dgm:pt modelId="{C001F90B-82C9-4B26-9538-EDD652729264}" type="parTrans" cxnId="{A2B6F31D-22A4-4529-91DD-CD1FDEF973A2}">
      <dgm:prSet/>
      <dgm:spPr/>
      <dgm:t>
        <a:bodyPr/>
        <a:lstStyle/>
        <a:p>
          <a:endParaRPr lang="es-ES_tradnl"/>
        </a:p>
      </dgm:t>
    </dgm:pt>
    <dgm:pt modelId="{C6761EC6-FFEF-4D57-9945-94DE28180C00}" type="sibTrans" cxnId="{A2B6F31D-22A4-4529-91DD-CD1FDEF973A2}">
      <dgm:prSet/>
      <dgm:spPr/>
      <dgm:t>
        <a:bodyPr/>
        <a:lstStyle/>
        <a:p>
          <a:endParaRPr lang="es-ES_tradnl"/>
        </a:p>
      </dgm:t>
    </dgm:pt>
    <dgm:pt modelId="{1DDE6953-AF14-471E-B9BA-A757D7094B16}">
      <dgm:prSet/>
      <dgm:spPr/>
      <dgm:t>
        <a:bodyPr/>
        <a:lstStyle/>
        <a:p>
          <a:r>
            <a:rPr lang="es-ES_tradnl" dirty="0"/>
            <a:t>Énfasis en el desarrollo de capacidades</a:t>
          </a:r>
        </a:p>
      </dgm:t>
    </dgm:pt>
    <dgm:pt modelId="{A42260A2-E6D9-401B-ABBE-2F36F0F8E883}" type="parTrans" cxnId="{51CF6E7C-95D9-4DFF-96D9-FB65A40116D0}">
      <dgm:prSet/>
      <dgm:spPr/>
      <dgm:t>
        <a:bodyPr/>
        <a:lstStyle/>
        <a:p>
          <a:endParaRPr lang="es-ES_tradnl"/>
        </a:p>
      </dgm:t>
    </dgm:pt>
    <dgm:pt modelId="{2F6A6080-DA5F-4220-95C7-CC75DC61B93C}" type="sibTrans" cxnId="{51CF6E7C-95D9-4DFF-96D9-FB65A40116D0}">
      <dgm:prSet/>
      <dgm:spPr/>
      <dgm:t>
        <a:bodyPr/>
        <a:lstStyle/>
        <a:p>
          <a:endParaRPr lang="es-ES_tradnl"/>
        </a:p>
      </dgm:t>
    </dgm:pt>
    <dgm:pt modelId="{0A989729-1D23-45D1-8290-3C1275E93AF5}" type="pres">
      <dgm:prSet presAssocID="{5D1A3761-2922-432D-8B0F-AA808F432FA1}" presName="theList" presStyleCnt="0">
        <dgm:presLayoutVars>
          <dgm:dir/>
          <dgm:animLvl val="lvl"/>
          <dgm:resizeHandles val="exact"/>
        </dgm:presLayoutVars>
      </dgm:prSet>
      <dgm:spPr/>
    </dgm:pt>
    <dgm:pt modelId="{ABA78B84-134D-4FBC-BF23-A5B6941B867D}" type="pres">
      <dgm:prSet presAssocID="{A1A339C6-1074-40CF-8E84-6F7EADFCA7B7}" presName="compNode" presStyleCnt="0"/>
      <dgm:spPr/>
    </dgm:pt>
    <dgm:pt modelId="{F90AC938-A550-492F-9584-B7D2D722EF2C}" type="pres">
      <dgm:prSet presAssocID="{A1A339C6-1074-40CF-8E84-6F7EADFCA7B7}" presName="aNode" presStyleLbl="bgShp" presStyleIdx="0" presStyleCnt="2"/>
      <dgm:spPr/>
    </dgm:pt>
    <dgm:pt modelId="{64111DF6-D1F3-4580-B31A-6DA303364CCE}" type="pres">
      <dgm:prSet presAssocID="{A1A339C6-1074-40CF-8E84-6F7EADFCA7B7}" presName="textNode" presStyleLbl="bgShp" presStyleIdx="0" presStyleCnt="2"/>
      <dgm:spPr/>
    </dgm:pt>
    <dgm:pt modelId="{0EA6816A-4CE4-400B-BE9A-D7CFE8C6080A}" type="pres">
      <dgm:prSet presAssocID="{A1A339C6-1074-40CF-8E84-6F7EADFCA7B7}" presName="compChildNode" presStyleCnt="0"/>
      <dgm:spPr/>
    </dgm:pt>
    <dgm:pt modelId="{1A844061-0E63-452F-A4B5-9D0FD28583F2}" type="pres">
      <dgm:prSet presAssocID="{A1A339C6-1074-40CF-8E84-6F7EADFCA7B7}" presName="theInnerList" presStyleCnt="0"/>
      <dgm:spPr/>
    </dgm:pt>
    <dgm:pt modelId="{3AE9327E-8ABA-4772-A4CD-ACB6174A4320}" type="pres">
      <dgm:prSet presAssocID="{0FCD7952-8695-4AE5-8008-CC1FC05E9F28}" presName="childNode" presStyleLbl="node1" presStyleIdx="0" presStyleCnt="14">
        <dgm:presLayoutVars>
          <dgm:bulletEnabled val="1"/>
        </dgm:presLayoutVars>
      </dgm:prSet>
      <dgm:spPr/>
    </dgm:pt>
    <dgm:pt modelId="{62945E69-120F-41B0-A685-29E4B4BCF543}" type="pres">
      <dgm:prSet presAssocID="{0FCD7952-8695-4AE5-8008-CC1FC05E9F28}" presName="aSpace2" presStyleCnt="0"/>
      <dgm:spPr/>
    </dgm:pt>
    <dgm:pt modelId="{9FA98422-B9A4-4600-8D26-B87D00A613DB}" type="pres">
      <dgm:prSet presAssocID="{631F6A4E-5FF1-49F4-86E4-333620E391E8}" presName="childNode" presStyleLbl="node1" presStyleIdx="1" presStyleCnt="14">
        <dgm:presLayoutVars>
          <dgm:bulletEnabled val="1"/>
        </dgm:presLayoutVars>
      </dgm:prSet>
      <dgm:spPr/>
    </dgm:pt>
    <dgm:pt modelId="{EC532EC7-F351-453A-942C-9603B309BF81}" type="pres">
      <dgm:prSet presAssocID="{631F6A4E-5FF1-49F4-86E4-333620E391E8}" presName="aSpace2" presStyleCnt="0"/>
      <dgm:spPr/>
    </dgm:pt>
    <dgm:pt modelId="{BF05184E-2809-49BA-A258-4387EAEDAC1F}" type="pres">
      <dgm:prSet presAssocID="{3B5AE28A-456C-41F7-992A-AAE75266BFE3}" presName="childNode" presStyleLbl="node1" presStyleIdx="2" presStyleCnt="14">
        <dgm:presLayoutVars>
          <dgm:bulletEnabled val="1"/>
        </dgm:presLayoutVars>
      </dgm:prSet>
      <dgm:spPr/>
    </dgm:pt>
    <dgm:pt modelId="{EB3518C9-20AE-40D2-A586-CAD180B83A86}" type="pres">
      <dgm:prSet presAssocID="{3B5AE28A-456C-41F7-992A-AAE75266BFE3}" presName="aSpace2" presStyleCnt="0"/>
      <dgm:spPr/>
    </dgm:pt>
    <dgm:pt modelId="{0BFFB6A8-EB50-4A17-9570-42842356780A}" type="pres">
      <dgm:prSet presAssocID="{C2AD2C3F-B47C-4F74-81E3-B09422F6AC94}" presName="childNode" presStyleLbl="node1" presStyleIdx="3" presStyleCnt="14">
        <dgm:presLayoutVars>
          <dgm:bulletEnabled val="1"/>
        </dgm:presLayoutVars>
      </dgm:prSet>
      <dgm:spPr/>
    </dgm:pt>
    <dgm:pt modelId="{33304C5F-2D30-4908-B3BA-54C73B068922}" type="pres">
      <dgm:prSet presAssocID="{C2AD2C3F-B47C-4F74-81E3-B09422F6AC94}" presName="aSpace2" presStyleCnt="0"/>
      <dgm:spPr/>
    </dgm:pt>
    <dgm:pt modelId="{E3FAF27A-80A9-4338-80C2-A141CEA9B27B}" type="pres">
      <dgm:prSet presAssocID="{C4F74388-E951-4ABE-89D5-2DCD055106CD}" presName="childNode" presStyleLbl="node1" presStyleIdx="4" presStyleCnt="14">
        <dgm:presLayoutVars>
          <dgm:bulletEnabled val="1"/>
        </dgm:presLayoutVars>
      </dgm:prSet>
      <dgm:spPr/>
    </dgm:pt>
    <dgm:pt modelId="{A236E316-5F7E-4CA2-9A97-D60D7AC66CB6}" type="pres">
      <dgm:prSet presAssocID="{C4F74388-E951-4ABE-89D5-2DCD055106CD}" presName="aSpace2" presStyleCnt="0"/>
      <dgm:spPr/>
    </dgm:pt>
    <dgm:pt modelId="{0A91D592-2EF7-4DB8-93FD-F8AC6B07FD38}" type="pres">
      <dgm:prSet presAssocID="{CDA29847-16E7-453B-A06E-093A344C1153}" presName="childNode" presStyleLbl="node1" presStyleIdx="5" presStyleCnt="14">
        <dgm:presLayoutVars>
          <dgm:bulletEnabled val="1"/>
        </dgm:presLayoutVars>
      </dgm:prSet>
      <dgm:spPr/>
    </dgm:pt>
    <dgm:pt modelId="{6E7FC421-65A2-44FA-AA21-6300F216DBC7}" type="pres">
      <dgm:prSet presAssocID="{CDA29847-16E7-453B-A06E-093A344C1153}" presName="aSpace2" presStyleCnt="0"/>
      <dgm:spPr/>
    </dgm:pt>
    <dgm:pt modelId="{F0884596-0306-4BD3-BB0B-BD6DA5454E26}" type="pres">
      <dgm:prSet presAssocID="{657895FD-4D93-47DD-959D-D6B9EF9DBED0}" presName="childNode" presStyleLbl="node1" presStyleIdx="6" presStyleCnt="14">
        <dgm:presLayoutVars>
          <dgm:bulletEnabled val="1"/>
        </dgm:presLayoutVars>
      </dgm:prSet>
      <dgm:spPr/>
    </dgm:pt>
    <dgm:pt modelId="{13117C22-65E0-42F2-ADC0-E0359A47BC82}" type="pres">
      <dgm:prSet presAssocID="{A1A339C6-1074-40CF-8E84-6F7EADFCA7B7}" presName="aSpace" presStyleCnt="0"/>
      <dgm:spPr/>
    </dgm:pt>
    <dgm:pt modelId="{31E7B3B4-5FC2-4E77-ABDA-4186D59C7493}" type="pres">
      <dgm:prSet presAssocID="{C373B9B7-24A8-4875-9E9A-B97E251045EA}" presName="compNode" presStyleCnt="0"/>
      <dgm:spPr/>
    </dgm:pt>
    <dgm:pt modelId="{4782989E-43AB-4CA6-8D48-3792F2705199}" type="pres">
      <dgm:prSet presAssocID="{C373B9B7-24A8-4875-9E9A-B97E251045EA}" presName="aNode" presStyleLbl="bgShp" presStyleIdx="1" presStyleCnt="2"/>
      <dgm:spPr/>
    </dgm:pt>
    <dgm:pt modelId="{5930A388-84F0-49B1-81AB-15DFE9467400}" type="pres">
      <dgm:prSet presAssocID="{C373B9B7-24A8-4875-9E9A-B97E251045EA}" presName="textNode" presStyleLbl="bgShp" presStyleIdx="1" presStyleCnt="2"/>
      <dgm:spPr/>
    </dgm:pt>
    <dgm:pt modelId="{710DFB05-1324-4286-88CB-5B1288C6F4EE}" type="pres">
      <dgm:prSet presAssocID="{C373B9B7-24A8-4875-9E9A-B97E251045EA}" presName="compChildNode" presStyleCnt="0"/>
      <dgm:spPr/>
    </dgm:pt>
    <dgm:pt modelId="{1AE3155F-5EA3-405B-B8BE-BCA52DE31717}" type="pres">
      <dgm:prSet presAssocID="{C373B9B7-24A8-4875-9E9A-B97E251045EA}" presName="theInnerList" presStyleCnt="0"/>
      <dgm:spPr/>
    </dgm:pt>
    <dgm:pt modelId="{C6522F60-CA7E-4AF4-9BAF-8083B55251D4}" type="pres">
      <dgm:prSet presAssocID="{EFA8E9EC-7035-4875-A80F-022961600B8D}" presName="childNode" presStyleLbl="node1" presStyleIdx="7" presStyleCnt="14">
        <dgm:presLayoutVars>
          <dgm:bulletEnabled val="1"/>
        </dgm:presLayoutVars>
      </dgm:prSet>
      <dgm:spPr/>
    </dgm:pt>
    <dgm:pt modelId="{7C1651AB-0369-4947-8955-9AC99C3BF5B6}" type="pres">
      <dgm:prSet presAssocID="{EFA8E9EC-7035-4875-A80F-022961600B8D}" presName="aSpace2" presStyleCnt="0"/>
      <dgm:spPr/>
    </dgm:pt>
    <dgm:pt modelId="{C0D72488-3393-4E4B-959D-F5EC49F01B3D}" type="pres">
      <dgm:prSet presAssocID="{E4D53F92-C79B-40F8-8534-5EF18FFBE60D}" presName="childNode" presStyleLbl="node1" presStyleIdx="8" presStyleCnt="14">
        <dgm:presLayoutVars>
          <dgm:bulletEnabled val="1"/>
        </dgm:presLayoutVars>
      </dgm:prSet>
      <dgm:spPr/>
    </dgm:pt>
    <dgm:pt modelId="{CE0C184B-8B80-4660-B28E-507BF23876FC}" type="pres">
      <dgm:prSet presAssocID="{E4D53F92-C79B-40F8-8534-5EF18FFBE60D}" presName="aSpace2" presStyleCnt="0"/>
      <dgm:spPr/>
    </dgm:pt>
    <dgm:pt modelId="{6E6901F3-AFF2-41A5-B56A-68550ED57E22}" type="pres">
      <dgm:prSet presAssocID="{550F9A4C-3F6E-4003-817D-30FDF870C753}" presName="childNode" presStyleLbl="node1" presStyleIdx="9" presStyleCnt="14">
        <dgm:presLayoutVars>
          <dgm:bulletEnabled val="1"/>
        </dgm:presLayoutVars>
      </dgm:prSet>
      <dgm:spPr/>
    </dgm:pt>
    <dgm:pt modelId="{B3CFD30B-3E03-4BF5-85BF-4BEBD68F3A84}" type="pres">
      <dgm:prSet presAssocID="{550F9A4C-3F6E-4003-817D-30FDF870C753}" presName="aSpace2" presStyleCnt="0"/>
      <dgm:spPr/>
    </dgm:pt>
    <dgm:pt modelId="{2718FC3B-F837-4F44-9F7D-8852EEF37B3A}" type="pres">
      <dgm:prSet presAssocID="{A3327555-58E1-4E95-92AF-9BFA5C1E4F41}" presName="childNode" presStyleLbl="node1" presStyleIdx="10" presStyleCnt="14">
        <dgm:presLayoutVars>
          <dgm:bulletEnabled val="1"/>
        </dgm:presLayoutVars>
      </dgm:prSet>
      <dgm:spPr/>
    </dgm:pt>
    <dgm:pt modelId="{4DBAE16C-949B-474D-8B44-F8A6D65C8434}" type="pres">
      <dgm:prSet presAssocID="{A3327555-58E1-4E95-92AF-9BFA5C1E4F41}" presName="aSpace2" presStyleCnt="0"/>
      <dgm:spPr/>
    </dgm:pt>
    <dgm:pt modelId="{620B204E-05DE-4A94-B570-4AF2E80AF4D8}" type="pres">
      <dgm:prSet presAssocID="{C90917BF-0B2D-4548-9C8D-F3B6635125C0}" presName="childNode" presStyleLbl="node1" presStyleIdx="11" presStyleCnt="14">
        <dgm:presLayoutVars>
          <dgm:bulletEnabled val="1"/>
        </dgm:presLayoutVars>
      </dgm:prSet>
      <dgm:spPr/>
    </dgm:pt>
    <dgm:pt modelId="{68F909C9-A224-4D02-B8E0-916F50BF95B0}" type="pres">
      <dgm:prSet presAssocID="{C90917BF-0B2D-4548-9C8D-F3B6635125C0}" presName="aSpace2" presStyleCnt="0"/>
      <dgm:spPr/>
    </dgm:pt>
    <dgm:pt modelId="{089A14F6-A453-4DC7-912A-0286452E8C32}" type="pres">
      <dgm:prSet presAssocID="{25033D98-DA9B-4EF6-8083-A62C1D999424}" presName="childNode" presStyleLbl="node1" presStyleIdx="12" presStyleCnt="14">
        <dgm:presLayoutVars>
          <dgm:bulletEnabled val="1"/>
        </dgm:presLayoutVars>
      </dgm:prSet>
      <dgm:spPr/>
    </dgm:pt>
    <dgm:pt modelId="{69B2157F-99FD-49DA-B359-A3FA39D77FB7}" type="pres">
      <dgm:prSet presAssocID="{25033D98-DA9B-4EF6-8083-A62C1D999424}" presName="aSpace2" presStyleCnt="0"/>
      <dgm:spPr/>
    </dgm:pt>
    <dgm:pt modelId="{9A101C4A-BDE9-4893-80D8-8B01118F9375}" type="pres">
      <dgm:prSet presAssocID="{1DDE6953-AF14-471E-B9BA-A757D7094B16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375AC51B-DB6C-4F72-8FC7-5A793D52F556}" srcId="{C373B9B7-24A8-4875-9E9A-B97E251045EA}" destId="{A3327555-58E1-4E95-92AF-9BFA5C1E4F41}" srcOrd="3" destOrd="0" parTransId="{A601FF7C-F053-4011-A609-69763D22DA97}" sibTransId="{BADA0223-E12E-461D-A1F5-4E8B33BD330E}"/>
    <dgm:cxn modelId="{A2B6F31D-22A4-4529-91DD-CD1FDEF973A2}" srcId="{C373B9B7-24A8-4875-9E9A-B97E251045EA}" destId="{25033D98-DA9B-4EF6-8083-A62C1D999424}" srcOrd="5" destOrd="0" parTransId="{C001F90B-82C9-4B26-9538-EDD652729264}" sibTransId="{C6761EC6-FFEF-4D57-9945-94DE28180C00}"/>
    <dgm:cxn modelId="{A1C00422-631C-4259-B9C1-9C2F08F6702A}" srcId="{C373B9B7-24A8-4875-9E9A-B97E251045EA}" destId="{C90917BF-0B2D-4548-9C8D-F3B6635125C0}" srcOrd="4" destOrd="0" parTransId="{4F1B504D-17E0-4BD8-8240-8837D414FDFC}" sibTransId="{3AF87F13-A2D2-4148-AE24-9338C35FBEB1}"/>
    <dgm:cxn modelId="{47229426-C36F-4A23-A192-CF7C3819F4A8}" srcId="{A1A339C6-1074-40CF-8E84-6F7EADFCA7B7}" destId="{0FCD7952-8695-4AE5-8008-CC1FC05E9F28}" srcOrd="0" destOrd="0" parTransId="{E23D3644-54FD-45E1-BFD1-8488596949F1}" sibTransId="{22262F1D-64D5-41D5-AFE9-5C36C1B98C5F}"/>
    <dgm:cxn modelId="{32C17C28-4D78-4030-AEAD-1664554D0103}" type="presOf" srcId="{A1A339C6-1074-40CF-8E84-6F7EADFCA7B7}" destId="{64111DF6-D1F3-4580-B31A-6DA303364CCE}" srcOrd="1" destOrd="0" presId="urn:microsoft.com/office/officeart/2005/8/layout/lProcess2"/>
    <dgm:cxn modelId="{5CDDDD32-238B-4DDC-87EF-74ACEA1E2895}" type="presOf" srcId="{C373B9B7-24A8-4875-9E9A-B97E251045EA}" destId="{4782989E-43AB-4CA6-8D48-3792F2705199}" srcOrd="0" destOrd="0" presId="urn:microsoft.com/office/officeart/2005/8/layout/lProcess2"/>
    <dgm:cxn modelId="{3D133434-E691-4A3A-AFC1-00298224C449}" type="presOf" srcId="{631F6A4E-5FF1-49F4-86E4-333620E391E8}" destId="{9FA98422-B9A4-4600-8D26-B87D00A613DB}" srcOrd="0" destOrd="0" presId="urn:microsoft.com/office/officeart/2005/8/layout/lProcess2"/>
    <dgm:cxn modelId="{6B7EC137-9A18-46AE-91A8-126411B96BEB}" type="presOf" srcId="{C2AD2C3F-B47C-4F74-81E3-B09422F6AC94}" destId="{0BFFB6A8-EB50-4A17-9570-42842356780A}" srcOrd="0" destOrd="0" presId="urn:microsoft.com/office/officeart/2005/8/layout/lProcess2"/>
    <dgm:cxn modelId="{6DD8A440-22EB-41BC-97F9-04E3E2E42215}" srcId="{A1A339C6-1074-40CF-8E84-6F7EADFCA7B7}" destId="{C2AD2C3F-B47C-4F74-81E3-B09422F6AC94}" srcOrd="3" destOrd="0" parTransId="{6FA2B261-6CE3-4846-9F89-A603EBCA0390}" sibTransId="{3B6599EC-0E4D-4A76-BCDC-67F4E7DF4F89}"/>
    <dgm:cxn modelId="{EF5F9641-1D8E-4299-911A-C5D0C2669DB5}" type="presOf" srcId="{C90917BF-0B2D-4548-9C8D-F3B6635125C0}" destId="{620B204E-05DE-4A94-B570-4AF2E80AF4D8}" srcOrd="0" destOrd="0" presId="urn:microsoft.com/office/officeart/2005/8/layout/lProcess2"/>
    <dgm:cxn modelId="{CB64FC49-9B6B-46A8-B062-0637D22D2194}" srcId="{A1A339C6-1074-40CF-8E84-6F7EADFCA7B7}" destId="{3B5AE28A-456C-41F7-992A-AAE75266BFE3}" srcOrd="2" destOrd="0" parTransId="{7FE66975-E66F-4FA2-B8A5-14BDEC8386C3}" sibTransId="{7A4118BF-5C1D-4155-8844-C6D2830CE68D}"/>
    <dgm:cxn modelId="{5558144D-C6ED-4EAD-B175-C4FF2E3D7827}" srcId="{5D1A3761-2922-432D-8B0F-AA808F432FA1}" destId="{C373B9B7-24A8-4875-9E9A-B97E251045EA}" srcOrd="1" destOrd="0" parTransId="{4D9DC3FA-468E-45AD-B1DC-D5B1DC669883}" sibTransId="{53BFC023-7395-4177-AEF6-D317C61737F3}"/>
    <dgm:cxn modelId="{3E056758-7562-4FC6-A806-D09F4F00EF06}" srcId="{A1A339C6-1074-40CF-8E84-6F7EADFCA7B7}" destId="{631F6A4E-5FF1-49F4-86E4-333620E391E8}" srcOrd="1" destOrd="0" parTransId="{2D0EA4FC-DA89-4B16-AF46-075358E12D45}" sibTransId="{FBE1C8FD-3141-4812-945E-09748BE8216E}"/>
    <dgm:cxn modelId="{40EADD58-F33A-40B6-96C0-EEDE1DE65066}" type="presOf" srcId="{1DDE6953-AF14-471E-B9BA-A757D7094B16}" destId="{9A101C4A-BDE9-4893-80D8-8B01118F9375}" srcOrd="0" destOrd="0" presId="urn:microsoft.com/office/officeart/2005/8/layout/lProcess2"/>
    <dgm:cxn modelId="{AD5E9861-271D-4C69-8D48-8F395308252A}" type="presOf" srcId="{3B5AE28A-456C-41F7-992A-AAE75266BFE3}" destId="{BF05184E-2809-49BA-A258-4387EAEDAC1F}" srcOrd="0" destOrd="0" presId="urn:microsoft.com/office/officeart/2005/8/layout/lProcess2"/>
    <dgm:cxn modelId="{FC1ABB6C-CA73-4AAF-A9A6-8E746084CF0F}" srcId="{C373B9B7-24A8-4875-9E9A-B97E251045EA}" destId="{EFA8E9EC-7035-4875-A80F-022961600B8D}" srcOrd="0" destOrd="0" parTransId="{38948076-D9E1-4C39-90A6-8F39EBE52F1C}" sibTransId="{4F8DC57E-1884-4F4A-849B-7056FA06EEFD}"/>
    <dgm:cxn modelId="{8C707D70-6C67-4FCB-917E-78DD2DAE93E3}" type="presOf" srcId="{CDA29847-16E7-453B-A06E-093A344C1153}" destId="{0A91D592-2EF7-4DB8-93FD-F8AC6B07FD38}" srcOrd="0" destOrd="0" presId="urn:microsoft.com/office/officeart/2005/8/layout/lProcess2"/>
    <dgm:cxn modelId="{756F0273-8922-4BA2-B390-CFE0C4008B86}" srcId="{C373B9B7-24A8-4875-9E9A-B97E251045EA}" destId="{E4D53F92-C79B-40F8-8534-5EF18FFBE60D}" srcOrd="1" destOrd="0" parTransId="{A9BB1121-6516-48FF-91A1-9A861539AA0C}" sibTransId="{32241BFA-5E51-481E-86B3-92B5D8FA7B74}"/>
    <dgm:cxn modelId="{7C3F677A-AD2A-4BAD-B5C7-373860E9B81C}" type="presOf" srcId="{A1A339C6-1074-40CF-8E84-6F7EADFCA7B7}" destId="{F90AC938-A550-492F-9584-B7D2D722EF2C}" srcOrd="0" destOrd="0" presId="urn:microsoft.com/office/officeart/2005/8/layout/lProcess2"/>
    <dgm:cxn modelId="{51CF6E7C-95D9-4DFF-96D9-FB65A40116D0}" srcId="{C373B9B7-24A8-4875-9E9A-B97E251045EA}" destId="{1DDE6953-AF14-471E-B9BA-A757D7094B16}" srcOrd="6" destOrd="0" parTransId="{A42260A2-E6D9-401B-ABBE-2F36F0F8E883}" sibTransId="{2F6A6080-DA5F-4220-95C7-CC75DC61B93C}"/>
    <dgm:cxn modelId="{AAB74384-BC4C-4A31-96A0-7A76196AA7B7}" type="presOf" srcId="{C373B9B7-24A8-4875-9E9A-B97E251045EA}" destId="{5930A388-84F0-49B1-81AB-15DFE9467400}" srcOrd="1" destOrd="0" presId="urn:microsoft.com/office/officeart/2005/8/layout/lProcess2"/>
    <dgm:cxn modelId="{7DDFF888-8951-4599-8827-32030D5BFED9}" type="presOf" srcId="{657895FD-4D93-47DD-959D-D6B9EF9DBED0}" destId="{F0884596-0306-4BD3-BB0B-BD6DA5454E26}" srcOrd="0" destOrd="0" presId="urn:microsoft.com/office/officeart/2005/8/layout/lProcess2"/>
    <dgm:cxn modelId="{B9C1BE93-1A93-4DD5-8522-FF6465BA99E6}" srcId="{C373B9B7-24A8-4875-9E9A-B97E251045EA}" destId="{550F9A4C-3F6E-4003-817D-30FDF870C753}" srcOrd="2" destOrd="0" parTransId="{B35B68BA-5837-493A-8186-293D7F42A0D6}" sibTransId="{B5702048-5513-42D3-9E28-5F51BBB297EC}"/>
    <dgm:cxn modelId="{BDC24C98-51B1-4787-BC67-679986D4FDF8}" type="presOf" srcId="{0FCD7952-8695-4AE5-8008-CC1FC05E9F28}" destId="{3AE9327E-8ABA-4772-A4CD-ACB6174A4320}" srcOrd="0" destOrd="0" presId="urn:microsoft.com/office/officeart/2005/8/layout/lProcess2"/>
    <dgm:cxn modelId="{A4A9E499-33B6-4305-A33E-D50CC86CC5BC}" srcId="{A1A339C6-1074-40CF-8E84-6F7EADFCA7B7}" destId="{657895FD-4D93-47DD-959D-D6B9EF9DBED0}" srcOrd="6" destOrd="0" parTransId="{1EE07DA1-365B-4128-BEB1-14768CBA40B8}" sibTransId="{989C848F-BA2C-440D-83CD-9BFE79C051B2}"/>
    <dgm:cxn modelId="{597FE49B-1FF8-46E6-8066-632C2F0145A0}" type="presOf" srcId="{550F9A4C-3F6E-4003-817D-30FDF870C753}" destId="{6E6901F3-AFF2-41A5-B56A-68550ED57E22}" srcOrd="0" destOrd="0" presId="urn:microsoft.com/office/officeart/2005/8/layout/lProcess2"/>
    <dgm:cxn modelId="{E94CD29E-6F4C-40B0-8F1E-D8576612CAC0}" srcId="{A1A339C6-1074-40CF-8E84-6F7EADFCA7B7}" destId="{CDA29847-16E7-453B-A06E-093A344C1153}" srcOrd="5" destOrd="0" parTransId="{E7CBE1E6-FA80-42B9-B3B1-5008F85C2E7A}" sibTransId="{57B16C5C-16FF-497E-83D2-2A923303192C}"/>
    <dgm:cxn modelId="{72A4F0A9-1F92-466D-8C67-B0A1A31C0B93}" type="presOf" srcId="{A3327555-58E1-4E95-92AF-9BFA5C1E4F41}" destId="{2718FC3B-F837-4F44-9F7D-8852EEF37B3A}" srcOrd="0" destOrd="0" presId="urn:microsoft.com/office/officeart/2005/8/layout/lProcess2"/>
    <dgm:cxn modelId="{A74B63AE-A2F9-4C65-9A7F-532F1CE00578}" type="presOf" srcId="{C4F74388-E951-4ABE-89D5-2DCD055106CD}" destId="{E3FAF27A-80A9-4338-80C2-A141CEA9B27B}" srcOrd="0" destOrd="0" presId="urn:microsoft.com/office/officeart/2005/8/layout/lProcess2"/>
    <dgm:cxn modelId="{AB3222AF-54E3-4357-B5CC-4B64C69A1251}" type="presOf" srcId="{5D1A3761-2922-432D-8B0F-AA808F432FA1}" destId="{0A989729-1D23-45D1-8290-3C1275E93AF5}" srcOrd="0" destOrd="0" presId="urn:microsoft.com/office/officeart/2005/8/layout/lProcess2"/>
    <dgm:cxn modelId="{BAAA40B1-6DA4-4AE8-AF04-861F1B73753A}" type="presOf" srcId="{25033D98-DA9B-4EF6-8083-A62C1D999424}" destId="{089A14F6-A453-4DC7-912A-0286452E8C32}" srcOrd="0" destOrd="0" presId="urn:microsoft.com/office/officeart/2005/8/layout/lProcess2"/>
    <dgm:cxn modelId="{024F63C2-6966-4AAE-B7D4-B44714C6077C}" srcId="{A1A339C6-1074-40CF-8E84-6F7EADFCA7B7}" destId="{C4F74388-E951-4ABE-89D5-2DCD055106CD}" srcOrd="4" destOrd="0" parTransId="{75EB03D4-8964-46C9-A318-4E287F133E29}" sibTransId="{42E6AD0B-F5C6-4DC8-AFF1-6F4F2289670D}"/>
    <dgm:cxn modelId="{E8A2ACD4-9B61-4D5D-BBD3-7AD6272EA74E}" srcId="{5D1A3761-2922-432D-8B0F-AA808F432FA1}" destId="{A1A339C6-1074-40CF-8E84-6F7EADFCA7B7}" srcOrd="0" destOrd="0" parTransId="{3E2EC37D-3C47-4F81-8FD5-3671116B092C}" sibTransId="{D78ACED7-FA24-4B53-BDF5-C8703DA37181}"/>
    <dgm:cxn modelId="{825DC3F9-5212-4314-A888-1EF0A5E325C2}" type="presOf" srcId="{E4D53F92-C79B-40F8-8534-5EF18FFBE60D}" destId="{C0D72488-3393-4E4B-959D-F5EC49F01B3D}" srcOrd="0" destOrd="0" presId="urn:microsoft.com/office/officeart/2005/8/layout/lProcess2"/>
    <dgm:cxn modelId="{AACCC8FE-A103-42ED-BEB5-D8B165D5F994}" type="presOf" srcId="{EFA8E9EC-7035-4875-A80F-022961600B8D}" destId="{C6522F60-CA7E-4AF4-9BAF-8083B55251D4}" srcOrd="0" destOrd="0" presId="urn:microsoft.com/office/officeart/2005/8/layout/lProcess2"/>
    <dgm:cxn modelId="{273A6676-18CC-41E1-8C3B-2DE8DAA68F8B}" type="presParOf" srcId="{0A989729-1D23-45D1-8290-3C1275E93AF5}" destId="{ABA78B84-134D-4FBC-BF23-A5B6941B867D}" srcOrd="0" destOrd="0" presId="urn:microsoft.com/office/officeart/2005/8/layout/lProcess2"/>
    <dgm:cxn modelId="{EBF0B0A3-BE59-4FA7-ACBC-BA408E8EDE73}" type="presParOf" srcId="{ABA78B84-134D-4FBC-BF23-A5B6941B867D}" destId="{F90AC938-A550-492F-9584-B7D2D722EF2C}" srcOrd="0" destOrd="0" presId="urn:microsoft.com/office/officeart/2005/8/layout/lProcess2"/>
    <dgm:cxn modelId="{9C31A4F1-F87E-44E2-979A-0CD3D84AE08E}" type="presParOf" srcId="{ABA78B84-134D-4FBC-BF23-A5B6941B867D}" destId="{64111DF6-D1F3-4580-B31A-6DA303364CCE}" srcOrd="1" destOrd="0" presId="urn:microsoft.com/office/officeart/2005/8/layout/lProcess2"/>
    <dgm:cxn modelId="{E0E4C0A9-4F47-402D-9197-DF67E9D01708}" type="presParOf" srcId="{ABA78B84-134D-4FBC-BF23-A5B6941B867D}" destId="{0EA6816A-4CE4-400B-BE9A-D7CFE8C6080A}" srcOrd="2" destOrd="0" presId="urn:microsoft.com/office/officeart/2005/8/layout/lProcess2"/>
    <dgm:cxn modelId="{2C5212C0-243F-4378-A09B-596585D423FA}" type="presParOf" srcId="{0EA6816A-4CE4-400B-BE9A-D7CFE8C6080A}" destId="{1A844061-0E63-452F-A4B5-9D0FD28583F2}" srcOrd="0" destOrd="0" presId="urn:microsoft.com/office/officeart/2005/8/layout/lProcess2"/>
    <dgm:cxn modelId="{7D97A3B7-2B45-444B-9777-EA9506588A5F}" type="presParOf" srcId="{1A844061-0E63-452F-A4B5-9D0FD28583F2}" destId="{3AE9327E-8ABA-4772-A4CD-ACB6174A4320}" srcOrd="0" destOrd="0" presId="urn:microsoft.com/office/officeart/2005/8/layout/lProcess2"/>
    <dgm:cxn modelId="{FF7BEBAB-0F9C-4560-9D25-756719A86FB7}" type="presParOf" srcId="{1A844061-0E63-452F-A4B5-9D0FD28583F2}" destId="{62945E69-120F-41B0-A685-29E4B4BCF543}" srcOrd="1" destOrd="0" presId="urn:microsoft.com/office/officeart/2005/8/layout/lProcess2"/>
    <dgm:cxn modelId="{B70CED81-6071-468F-A1EA-7537F1715883}" type="presParOf" srcId="{1A844061-0E63-452F-A4B5-9D0FD28583F2}" destId="{9FA98422-B9A4-4600-8D26-B87D00A613DB}" srcOrd="2" destOrd="0" presId="urn:microsoft.com/office/officeart/2005/8/layout/lProcess2"/>
    <dgm:cxn modelId="{4A640208-EA8F-4834-B369-F7CF9E9D3073}" type="presParOf" srcId="{1A844061-0E63-452F-A4B5-9D0FD28583F2}" destId="{EC532EC7-F351-453A-942C-9603B309BF81}" srcOrd="3" destOrd="0" presId="urn:microsoft.com/office/officeart/2005/8/layout/lProcess2"/>
    <dgm:cxn modelId="{AB466E74-4A95-4AAF-BC8A-4D3D1C74E1EA}" type="presParOf" srcId="{1A844061-0E63-452F-A4B5-9D0FD28583F2}" destId="{BF05184E-2809-49BA-A258-4387EAEDAC1F}" srcOrd="4" destOrd="0" presId="urn:microsoft.com/office/officeart/2005/8/layout/lProcess2"/>
    <dgm:cxn modelId="{4A27EF70-79D6-4602-B1BC-8B19FE574218}" type="presParOf" srcId="{1A844061-0E63-452F-A4B5-9D0FD28583F2}" destId="{EB3518C9-20AE-40D2-A586-CAD180B83A86}" srcOrd="5" destOrd="0" presId="urn:microsoft.com/office/officeart/2005/8/layout/lProcess2"/>
    <dgm:cxn modelId="{254AA76C-480F-423C-92EF-E13806EF02E9}" type="presParOf" srcId="{1A844061-0E63-452F-A4B5-9D0FD28583F2}" destId="{0BFFB6A8-EB50-4A17-9570-42842356780A}" srcOrd="6" destOrd="0" presId="urn:microsoft.com/office/officeart/2005/8/layout/lProcess2"/>
    <dgm:cxn modelId="{890C8927-F5A5-4406-A838-9DCDE3F84F38}" type="presParOf" srcId="{1A844061-0E63-452F-A4B5-9D0FD28583F2}" destId="{33304C5F-2D30-4908-B3BA-54C73B068922}" srcOrd="7" destOrd="0" presId="urn:microsoft.com/office/officeart/2005/8/layout/lProcess2"/>
    <dgm:cxn modelId="{C4C77265-A0DF-4647-BAB5-4A4E91227C9A}" type="presParOf" srcId="{1A844061-0E63-452F-A4B5-9D0FD28583F2}" destId="{E3FAF27A-80A9-4338-80C2-A141CEA9B27B}" srcOrd="8" destOrd="0" presId="urn:microsoft.com/office/officeart/2005/8/layout/lProcess2"/>
    <dgm:cxn modelId="{0C0E5DA4-5ED9-4616-95E1-8F216C0869F2}" type="presParOf" srcId="{1A844061-0E63-452F-A4B5-9D0FD28583F2}" destId="{A236E316-5F7E-4CA2-9A97-D60D7AC66CB6}" srcOrd="9" destOrd="0" presId="urn:microsoft.com/office/officeart/2005/8/layout/lProcess2"/>
    <dgm:cxn modelId="{7E6942FB-024C-40C5-9E26-1FB9BA35878A}" type="presParOf" srcId="{1A844061-0E63-452F-A4B5-9D0FD28583F2}" destId="{0A91D592-2EF7-4DB8-93FD-F8AC6B07FD38}" srcOrd="10" destOrd="0" presId="urn:microsoft.com/office/officeart/2005/8/layout/lProcess2"/>
    <dgm:cxn modelId="{54805E8E-5403-4CC3-8B4D-4F5F9CB4809F}" type="presParOf" srcId="{1A844061-0E63-452F-A4B5-9D0FD28583F2}" destId="{6E7FC421-65A2-44FA-AA21-6300F216DBC7}" srcOrd="11" destOrd="0" presId="urn:microsoft.com/office/officeart/2005/8/layout/lProcess2"/>
    <dgm:cxn modelId="{61587AD2-4472-4B15-9F16-8934ABFCD596}" type="presParOf" srcId="{1A844061-0E63-452F-A4B5-9D0FD28583F2}" destId="{F0884596-0306-4BD3-BB0B-BD6DA5454E26}" srcOrd="12" destOrd="0" presId="urn:microsoft.com/office/officeart/2005/8/layout/lProcess2"/>
    <dgm:cxn modelId="{3D41D383-0554-43C6-A586-DF605BE0332C}" type="presParOf" srcId="{0A989729-1D23-45D1-8290-3C1275E93AF5}" destId="{13117C22-65E0-42F2-ADC0-E0359A47BC82}" srcOrd="1" destOrd="0" presId="urn:microsoft.com/office/officeart/2005/8/layout/lProcess2"/>
    <dgm:cxn modelId="{12341746-919F-4C7F-9422-1065138EE7E4}" type="presParOf" srcId="{0A989729-1D23-45D1-8290-3C1275E93AF5}" destId="{31E7B3B4-5FC2-4E77-ABDA-4186D59C7493}" srcOrd="2" destOrd="0" presId="urn:microsoft.com/office/officeart/2005/8/layout/lProcess2"/>
    <dgm:cxn modelId="{B69A4C2C-2344-461E-B77A-7F50B9F7FDC8}" type="presParOf" srcId="{31E7B3B4-5FC2-4E77-ABDA-4186D59C7493}" destId="{4782989E-43AB-4CA6-8D48-3792F2705199}" srcOrd="0" destOrd="0" presId="urn:microsoft.com/office/officeart/2005/8/layout/lProcess2"/>
    <dgm:cxn modelId="{D2331A6C-E32E-465E-84C8-B9979DB895C7}" type="presParOf" srcId="{31E7B3B4-5FC2-4E77-ABDA-4186D59C7493}" destId="{5930A388-84F0-49B1-81AB-15DFE9467400}" srcOrd="1" destOrd="0" presId="urn:microsoft.com/office/officeart/2005/8/layout/lProcess2"/>
    <dgm:cxn modelId="{DDD08794-4BC0-43E8-96F5-B7A203728DB0}" type="presParOf" srcId="{31E7B3B4-5FC2-4E77-ABDA-4186D59C7493}" destId="{710DFB05-1324-4286-88CB-5B1288C6F4EE}" srcOrd="2" destOrd="0" presId="urn:microsoft.com/office/officeart/2005/8/layout/lProcess2"/>
    <dgm:cxn modelId="{5D3F06C9-F47E-4549-B30B-F63D64004614}" type="presParOf" srcId="{710DFB05-1324-4286-88CB-5B1288C6F4EE}" destId="{1AE3155F-5EA3-405B-B8BE-BCA52DE31717}" srcOrd="0" destOrd="0" presId="urn:microsoft.com/office/officeart/2005/8/layout/lProcess2"/>
    <dgm:cxn modelId="{2074D953-97E0-43AA-BA69-F70F581E9BB7}" type="presParOf" srcId="{1AE3155F-5EA3-405B-B8BE-BCA52DE31717}" destId="{C6522F60-CA7E-4AF4-9BAF-8083B55251D4}" srcOrd="0" destOrd="0" presId="urn:microsoft.com/office/officeart/2005/8/layout/lProcess2"/>
    <dgm:cxn modelId="{055B71DF-CD21-4B94-B2B7-1C57FB82D7E3}" type="presParOf" srcId="{1AE3155F-5EA3-405B-B8BE-BCA52DE31717}" destId="{7C1651AB-0369-4947-8955-9AC99C3BF5B6}" srcOrd="1" destOrd="0" presId="urn:microsoft.com/office/officeart/2005/8/layout/lProcess2"/>
    <dgm:cxn modelId="{65ABA4FA-36A4-44A1-8632-2D206CB4FF80}" type="presParOf" srcId="{1AE3155F-5EA3-405B-B8BE-BCA52DE31717}" destId="{C0D72488-3393-4E4B-959D-F5EC49F01B3D}" srcOrd="2" destOrd="0" presId="urn:microsoft.com/office/officeart/2005/8/layout/lProcess2"/>
    <dgm:cxn modelId="{2D3690BE-6615-40A8-ABFC-192D9D4863FA}" type="presParOf" srcId="{1AE3155F-5EA3-405B-B8BE-BCA52DE31717}" destId="{CE0C184B-8B80-4660-B28E-507BF23876FC}" srcOrd="3" destOrd="0" presId="urn:microsoft.com/office/officeart/2005/8/layout/lProcess2"/>
    <dgm:cxn modelId="{65079268-5276-4B21-8D67-4F0BCED91532}" type="presParOf" srcId="{1AE3155F-5EA3-405B-B8BE-BCA52DE31717}" destId="{6E6901F3-AFF2-41A5-B56A-68550ED57E22}" srcOrd="4" destOrd="0" presId="urn:microsoft.com/office/officeart/2005/8/layout/lProcess2"/>
    <dgm:cxn modelId="{EAD5FC52-1D7D-4687-B259-0C72B5D563CD}" type="presParOf" srcId="{1AE3155F-5EA3-405B-B8BE-BCA52DE31717}" destId="{B3CFD30B-3E03-4BF5-85BF-4BEBD68F3A84}" srcOrd="5" destOrd="0" presId="urn:microsoft.com/office/officeart/2005/8/layout/lProcess2"/>
    <dgm:cxn modelId="{15BBDECE-4FFA-4B3E-8C37-F417360CAF63}" type="presParOf" srcId="{1AE3155F-5EA3-405B-B8BE-BCA52DE31717}" destId="{2718FC3B-F837-4F44-9F7D-8852EEF37B3A}" srcOrd="6" destOrd="0" presId="urn:microsoft.com/office/officeart/2005/8/layout/lProcess2"/>
    <dgm:cxn modelId="{74BACD16-DBD5-4DD2-ABD0-903E4F98AA6F}" type="presParOf" srcId="{1AE3155F-5EA3-405B-B8BE-BCA52DE31717}" destId="{4DBAE16C-949B-474D-8B44-F8A6D65C8434}" srcOrd="7" destOrd="0" presId="urn:microsoft.com/office/officeart/2005/8/layout/lProcess2"/>
    <dgm:cxn modelId="{B204BBC3-3587-4B42-91A9-F715DCF40E96}" type="presParOf" srcId="{1AE3155F-5EA3-405B-B8BE-BCA52DE31717}" destId="{620B204E-05DE-4A94-B570-4AF2E80AF4D8}" srcOrd="8" destOrd="0" presId="urn:microsoft.com/office/officeart/2005/8/layout/lProcess2"/>
    <dgm:cxn modelId="{126EAA8C-E779-4124-9568-7BCD58893EB4}" type="presParOf" srcId="{1AE3155F-5EA3-405B-B8BE-BCA52DE31717}" destId="{68F909C9-A224-4D02-B8E0-916F50BF95B0}" srcOrd="9" destOrd="0" presId="urn:microsoft.com/office/officeart/2005/8/layout/lProcess2"/>
    <dgm:cxn modelId="{0933FE59-AC43-4BD4-8FAB-EA281EDE4500}" type="presParOf" srcId="{1AE3155F-5EA3-405B-B8BE-BCA52DE31717}" destId="{089A14F6-A453-4DC7-912A-0286452E8C32}" srcOrd="10" destOrd="0" presId="urn:microsoft.com/office/officeart/2005/8/layout/lProcess2"/>
    <dgm:cxn modelId="{D7A030F0-F73F-477B-A118-527727D0546E}" type="presParOf" srcId="{1AE3155F-5EA3-405B-B8BE-BCA52DE31717}" destId="{69B2157F-99FD-49DA-B359-A3FA39D77FB7}" srcOrd="11" destOrd="0" presId="urn:microsoft.com/office/officeart/2005/8/layout/lProcess2"/>
    <dgm:cxn modelId="{384B6A89-16BA-40E4-8BE9-5D2DB3A700DE}" type="presParOf" srcId="{1AE3155F-5EA3-405B-B8BE-BCA52DE31717}" destId="{9A101C4A-BDE9-4893-80D8-8B01118F9375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102FE-3E29-42DB-BCC3-5220F9C0D5DD}" type="doc">
      <dgm:prSet loTypeId="urn:microsoft.com/office/officeart/2005/8/layout/hierarchy2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_tradnl"/>
        </a:p>
      </dgm:t>
    </dgm:pt>
    <dgm:pt modelId="{2878CD16-8929-4638-B2FF-EE8EA76E9603}">
      <dgm:prSet phldrT="[Texto]"/>
      <dgm:spPr/>
      <dgm:t>
        <a:bodyPr/>
        <a:lstStyle/>
        <a:p>
          <a:r>
            <a:rPr lang="es-ES_tradnl" dirty="0"/>
            <a:t>Rol Empresa</a:t>
          </a:r>
        </a:p>
      </dgm:t>
    </dgm:pt>
    <dgm:pt modelId="{560F06B5-242A-43DD-B365-42B40F807540}" type="parTrans" cxnId="{37A6F3B7-09CD-42F5-B543-F08E37A463E6}">
      <dgm:prSet/>
      <dgm:spPr/>
      <dgm:t>
        <a:bodyPr/>
        <a:lstStyle/>
        <a:p>
          <a:endParaRPr lang="es-ES_tradnl"/>
        </a:p>
      </dgm:t>
    </dgm:pt>
    <dgm:pt modelId="{92214133-65FD-4FBA-8081-6B620F526FED}" type="sibTrans" cxnId="{37A6F3B7-09CD-42F5-B543-F08E37A463E6}">
      <dgm:prSet/>
      <dgm:spPr/>
      <dgm:t>
        <a:bodyPr/>
        <a:lstStyle/>
        <a:p>
          <a:endParaRPr lang="es-ES_tradnl"/>
        </a:p>
      </dgm:t>
    </dgm:pt>
    <dgm:pt modelId="{DD597BDD-50A0-4316-8CCE-1D688BC2F69F}">
      <dgm:prSet phldrT="[Texto]"/>
      <dgm:spPr/>
      <dgm:t>
        <a:bodyPr/>
        <a:lstStyle/>
        <a:p>
          <a:r>
            <a:rPr lang="es-ES_tradnl" dirty="0"/>
            <a:t>Reactivo</a:t>
          </a:r>
        </a:p>
      </dgm:t>
    </dgm:pt>
    <dgm:pt modelId="{B45E5D20-D1E1-4713-B19B-34148366AFC1}" type="parTrans" cxnId="{BF8AC756-D9CD-466B-88B8-FC22986CB48A}">
      <dgm:prSet/>
      <dgm:spPr/>
      <dgm:t>
        <a:bodyPr/>
        <a:lstStyle/>
        <a:p>
          <a:endParaRPr lang="es-ES_tradnl"/>
        </a:p>
      </dgm:t>
    </dgm:pt>
    <dgm:pt modelId="{EF3ADEC2-144F-45A1-95DD-5A34FC91FC94}" type="sibTrans" cxnId="{BF8AC756-D9CD-466B-88B8-FC22986CB48A}">
      <dgm:prSet/>
      <dgm:spPr/>
      <dgm:t>
        <a:bodyPr/>
        <a:lstStyle/>
        <a:p>
          <a:endParaRPr lang="es-ES_tradnl"/>
        </a:p>
      </dgm:t>
    </dgm:pt>
    <dgm:pt modelId="{018E5807-9884-456C-9462-C264EEC87142}">
      <dgm:prSet phldrT="[Texto]"/>
      <dgm:spPr/>
      <dgm:t>
        <a:bodyPr/>
        <a:lstStyle/>
        <a:p>
          <a:r>
            <a:rPr lang="es-ES_tradnl" dirty="0"/>
            <a:t>Filantropía</a:t>
          </a:r>
        </a:p>
      </dgm:t>
    </dgm:pt>
    <dgm:pt modelId="{63E5F021-79C2-415E-A1A1-7BC2F71FCA94}" type="parTrans" cxnId="{E325F70F-5940-4019-8BB8-4BFAF455260B}">
      <dgm:prSet/>
      <dgm:spPr/>
      <dgm:t>
        <a:bodyPr/>
        <a:lstStyle/>
        <a:p>
          <a:endParaRPr lang="es-ES_tradnl"/>
        </a:p>
      </dgm:t>
    </dgm:pt>
    <dgm:pt modelId="{995288CD-CBF3-4BD6-9A54-097601D7541F}" type="sibTrans" cxnId="{E325F70F-5940-4019-8BB8-4BFAF455260B}">
      <dgm:prSet/>
      <dgm:spPr/>
      <dgm:t>
        <a:bodyPr/>
        <a:lstStyle/>
        <a:p>
          <a:endParaRPr lang="es-ES_tradnl"/>
        </a:p>
      </dgm:t>
    </dgm:pt>
    <dgm:pt modelId="{61CE36BF-5738-4C90-9837-402B2E3DC9E0}">
      <dgm:prSet phldrT="[Texto]"/>
      <dgm:spPr/>
      <dgm:t>
        <a:bodyPr/>
        <a:lstStyle/>
        <a:p>
          <a:r>
            <a:rPr lang="es-ES_tradnl" dirty="0"/>
            <a:t>Proactivo</a:t>
          </a:r>
        </a:p>
        <a:p>
          <a:r>
            <a:rPr lang="es-ES_tradnl" dirty="0"/>
            <a:t>o estratégico</a:t>
          </a:r>
        </a:p>
      </dgm:t>
    </dgm:pt>
    <dgm:pt modelId="{73E69EC2-5326-4A7B-9422-3B4B859AAE3D}" type="parTrans" cxnId="{1B3A6D49-8BEC-4D4D-B128-8E14D8C1F72A}">
      <dgm:prSet/>
      <dgm:spPr/>
      <dgm:t>
        <a:bodyPr/>
        <a:lstStyle/>
        <a:p>
          <a:endParaRPr lang="es-ES_tradnl"/>
        </a:p>
      </dgm:t>
    </dgm:pt>
    <dgm:pt modelId="{F48453B4-4575-4EB9-A4D1-EBA2FFB28C3E}" type="sibTrans" cxnId="{1B3A6D49-8BEC-4D4D-B128-8E14D8C1F72A}">
      <dgm:prSet/>
      <dgm:spPr/>
      <dgm:t>
        <a:bodyPr/>
        <a:lstStyle/>
        <a:p>
          <a:endParaRPr lang="es-ES_tradnl"/>
        </a:p>
      </dgm:t>
    </dgm:pt>
    <dgm:pt modelId="{E0F75C91-F80B-4427-8472-83C673836755}">
      <dgm:prSet phldrT="[Texto]"/>
      <dgm:spPr/>
      <dgm:t>
        <a:bodyPr/>
        <a:lstStyle/>
        <a:p>
          <a:r>
            <a:rPr lang="es-ES_tradnl" dirty="0"/>
            <a:t>ISP </a:t>
          </a:r>
        </a:p>
        <a:p>
          <a:r>
            <a:rPr lang="es-ES_tradnl" dirty="0"/>
            <a:t>como herramienta de la </a:t>
          </a:r>
          <a:r>
            <a:rPr lang="es-ES_tradnl" dirty="0" err="1"/>
            <a:t>RSE</a:t>
          </a:r>
          <a:endParaRPr lang="es-ES_tradnl" dirty="0"/>
        </a:p>
      </dgm:t>
    </dgm:pt>
    <dgm:pt modelId="{15BFEC45-F8A7-4277-B505-9F1BBDE1A392}" type="parTrans" cxnId="{36081129-10BC-4AA9-942B-C7D38B299CE3}">
      <dgm:prSet/>
      <dgm:spPr/>
      <dgm:t>
        <a:bodyPr/>
        <a:lstStyle/>
        <a:p>
          <a:endParaRPr lang="es-ES_tradnl"/>
        </a:p>
      </dgm:t>
    </dgm:pt>
    <dgm:pt modelId="{69539D6A-CB4B-4B94-A401-0B512A0FCBEC}" type="sibTrans" cxnId="{36081129-10BC-4AA9-942B-C7D38B299CE3}">
      <dgm:prSet/>
      <dgm:spPr/>
      <dgm:t>
        <a:bodyPr/>
        <a:lstStyle/>
        <a:p>
          <a:endParaRPr lang="es-ES_tradnl"/>
        </a:p>
      </dgm:t>
    </dgm:pt>
    <dgm:pt modelId="{334D139E-7DD7-42B3-B349-6490823DFA7D}" type="pres">
      <dgm:prSet presAssocID="{C8D102FE-3E29-42DB-BCC3-5220F9C0D5D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FBFE0E-CE4A-4F1E-93E5-84F5756D7723}" type="pres">
      <dgm:prSet presAssocID="{2878CD16-8929-4638-B2FF-EE8EA76E9603}" presName="root1" presStyleCnt="0"/>
      <dgm:spPr/>
    </dgm:pt>
    <dgm:pt modelId="{68F7E380-2582-48FE-A16C-027DF611A23D}" type="pres">
      <dgm:prSet presAssocID="{2878CD16-8929-4638-B2FF-EE8EA76E9603}" presName="LevelOneTextNode" presStyleLbl="node0" presStyleIdx="0" presStyleCnt="1">
        <dgm:presLayoutVars>
          <dgm:chPref val="3"/>
        </dgm:presLayoutVars>
      </dgm:prSet>
      <dgm:spPr/>
    </dgm:pt>
    <dgm:pt modelId="{B2638717-B3A7-40EA-9C21-EFF30EA6279D}" type="pres">
      <dgm:prSet presAssocID="{2878CD16-8929-4638-B2FF-EE8EA76E9603}" presName="level2hierChild" presStyleCnt="0"/>
      <dgm:spPr/>
    </dgm:pt>
    <dgm:pt modelId="{0C3BBC21-57D9-4A2D-9302-9FEAB0F59625}" type="pres">
      <dgm:prSet presAssocID="{B45E5D20-D1E1-4713-B19B-34148366AFC1}" presName="conn2-1" presStyleLbl="parChTrans1D2" presStyleIdx="0" presStyleCnt="2"/>
      <dgm:spPr/>
    </dgm:pt>
    <dgm:pt modelId="{F7632E85-6E33-46F9-A0EB-C86D6B4622CB}" type="pres">
      <dgm:prSet presAssocID="{B45E5D20-D1E1-4713-B19B-34148366AFC1}" presName="connTx" presStyleLbl="parChTrans1D2" presStyleIdx="0" presStyleCnt="2"/>
      <dgm:spPr/>
    </dgm:pt>
    <dgm:pt modelId="{8F61BFD6-4A20-4D5B-A8B3-2C80C88CB4DC}" type="pres">
      <dgm:prSet presAssocID="{DD597BDD-50A0-4316-8CCE-1D688BC2F69F}" presName="root2" presStyleCnt="0"/>
      <dgm:spPr/>
    </dgm:pt>
    <dgm:pt modelId="{4E21A5E1-7210-41B5-9A89-2AFEE7EA5CDF}" type="pres">
      <dgm:prSet presAssocID="{DD597BDD-50A0-4316-8CCE-1D688BC2F69F}" presName="LevelTwoTextNode" presStyleLbl="node2" presStyleIdx="0" presStyleCnt="2">
        <dgm:presLayoutVars>
          <dgm:chPref val="3"/>
        </dgm:presLayoutVars>
      </dgm:prSet>
      <dgm:spPr/>
    </dgm:pt>
    <dgm:pt modelId="{A7E81A39-6C00-43F1-857F-9437FC9A9C51}" type="pres">
      <dgm:prSet presAssocID="{DD597BDD-50A0-4316-8CCE-1D688BC2F69F}" presName="level3hierChild" presStyleCnt="0"/>
      <dgm:spPr/>
    </dgm:pt>
    <dgm:pt modelId="{E5D3EC78-CD54-43C3-80CB-93A9306C5896}" type="pres">
      <dgm:prSet presAssocID="{63E5F021-79C2-415E-A1A1-7BC2F71FCA94}" presName="conn2-1" presStyleLbl="parChTrans1D3" presStyleIdx="0" presStyleCnt="2"/>
      <dgm:spPr/>
    </dgm:pt>
    <dgm:pt modelId="{D69C7CD9-C3FE-4B8D-8311-C91E5EF84E90}" type="pres">
      <dgm:prSet presAssocID="{63E5F021-79C2-415E-A1A1-7BC2F71FCA94}" presName="connTx" presStyleLbl="parChTrans1D3" presStyleIdx="0" presStyleCnt="2"/>
      <dgm:spPr/>
    </dgm:pt>
    <dgm:pt modelId="{ACB92D5B-C54F-4F62-9359-A6905D7AF593}" type="pres">
      <dgm:prSet presAssocID="{018E5807-9884-456C-9462-C264EEC87142}" presName="root2" presStyleCnt="0"/>
      <dgm:spPr/>
    </dgm:pt>
    <dgm:pt modelId="{CAF95322-56CD-4023-8DF9-108D486F8605}" type="pres">
      <dgm:prSet presAssocID="{018E5807-9884-456C-9462-C264EEC87142}" presName="LevelTwoTextNode" presStyleLbl="node3" presStyleIdx="0" presStyleCnt="2">
        <dgm:presLayoutVars>
          <dgm:chPref val="3"/>
        </dgm:presLayoutVars>
      </dgm:prSet>
      <dgm:spPr/>
    </dgm:pt>
    <dgm:pt modelId="{5DD5511E-A403-4958-9436-301A6209693E}" type="pres">
      <dgm:prSet presAssocID="{018E5807-9884-456C-9462-C264EEC87142}" presName="level3hierChild" presStyleCnt="0"/>
      <dgm:spPr/>
    </dgm:pt>
    <dgm:pt modelId="{705A0DE1-6836-4518-9C60-7730725EF778}" type="pres">
      <dgm:prSet presAssocID="{73E69EC2-5326-4A7B-9422-3B4B859AAE3D}" presName="conn2-1" presStyleLbl="parChTrans1D2" presStyleIdx="1" presStyleCnt="2"/>
      <dgm:spPr/>
    </dgm:pt>
    <dgm:pt modelId="{D295571E-BEBB-4882-B268-16E905DEFC9A}" type="pres">
      <dgm:prSet presAssocID="{73E69EC2-5326-4A7B-9422-3B4B859AAE3D}" presName="connTx" presStyleLbl="parChTrans1D2" presStyleIdx="1" presStyleCnt="2"/>
      <dgm:spPr/>
    </dgm:pt>
    <dgm:pt modelId="{48325307-60C7-454E-95E2-A7EA81B957E9}" type="pres">
      <dgm:prSet presAssocID="{61CE36BF-5738-4C90-9837-402B2E3DC9E0}" presName="root2" presStyleCnt="0"/>
      <dgm:spPr/>
    </dgm:pt>
    <dgm:pt modelId="{A990509A-0B41-4145-833B-F52A21D0D842}" type="pres">
      <dgm:prSet presAssocID="{61CE36BF-5738-4C90-9837-402B2E3DC9E0}" presName="LevelTwoTextNode" presStyleLbl="node2" presStyleIdx="1" presStyleCnt="2">
        <dgm:presLayoutVars>
          <dgm:chPref val="3"/>
        </dgm:presLayoutVars>
      </dgm:prSet>
      <dgm:spPr/>
    </dgm:pt>
    <dgm:pt modelId="{BE5BC507-F901-4805-82E9-56CD33C2C3FC}" type="pres">
      <dgm:prSet presAssocID="{61CE36BF-5738-4C90-9837-402B2E3DC9E0}" presName="level3hierChild" presStyleCnt="0"/>
      <dgm:spPr/>
    </dgm:pt>
    <dgm:pt modelId="{8F48E6FB-6B14-4F3D-8610-FA8412E51155}" type="pres">
      <dgm:prSet presAssocID="{15BFEC45-F8A7-4277-B505-9F1BBDE1A392}" presName="conn2-1" presStyleLbl="parChTrans1D3" presStyleIdx="1" presStyleCnt="2"/>
      <dgm:spPr/>
    </dgm:pt>
    <dgm:pt modelId="{0D3EB289-C485-4AD0-BB4E-C3E40F58885A}" type="pres">
      <dgm:prSet presAssocID="{15BFEC45-F8A7-4277-B505-9F1BBDE1A392}" presName="connTx" presStyleLbl="parChTrans1D3" presStyleIdx="1" presStyleCnt="2"/>
      <dgm:spPr/>
    </dgm:pt>
    <dgm:pt modelId="{86031FA5-0B1F-412F-840B-CBC27077014B}" type="pres">
      <dgm:prSet presAssocID="{E0F75C91-F80B-4427-8472-83C673836755}" presName="root2" presStyleCnt="0"/>
      <dgm:spPr/>
    </dgm:pt>
    <dgm:pt modelId="{A047F2F9-E6BC-48F9-9F6E-EFBA2AD98979}" type="pres">
      <dgm:prSet presAssocID="{E0F75C91-F80B-4427-8472-83C673836755}" presName="LevelTwoTextNode" presStyleLbl="node3" presStyleIdx="1" presStyleCnt="2">
        <dgm:presLayoutVars>
          <dgm:chPref val="3"/>
        </dgm:presLayoutVars>
      </dgm:prSet>
      <dgm:spPr/>
    </dgm:pt>
    <dgm:pt modelId="{95F3DDBE-BFE6-4558-A87F-91A9BB7B14A2}" type="pres">
      <dgm:prSet presAssocID="{E0F75C91-F80B-4427-8472-83C673836755}" presName="level3hierChild" presStyleCnt="0"/>
      <dgm:spPr/>
    </dgm:pt>
  </dgm:ptLst>
  <dgm:cxnLst>
    <dgm:cxn modelId="{E325F70F-5940-4019-8BB8-4BFAF455260B}" srcId="{DD597BDD-50A0-4316-8CCE-1D688BC2F69F}" destId="{018E5807-9884-456C-9462-C264EEC87142}" srcOrd="0" destOrd="0" parTransId="{63E5F021-79C2-415E-A1A1-7BC2F71FCA94}" sibTransId="{995288CD-CBF3-4BD6-9A54-097601D7541F}"/>
    <dgm:cxn modelId="{36081129-10BC-4AA9-942B-C7D38B299CE3}" srcId="{61CE36BF-5738-4C90-9837-402B2E3DC9E0}" destId="{E0F75C91-F80B-4427-8472-83C673836755}" srcOrd="0" destOrd="0" parTransId="{15BFEC45-F8A7-4277-B505-9F1BBDE1A392}" sibTransId="{69539D6A-CB4B-4B94-A401-0B512A0FCBEC}"/>
    <dgm:cxn modelId="{67CAF22F-01DC-409C-8AA2-234527A7D5B1}" type="presOf" srcId="{B45E5D20-D1E1-4713-B19B-34148366AFC1}" destId="{0C3BBC21-57D9-4A2D-9302-9FEAB0F59625}" srcOrd="0" destOrd="0" presId="urn:microsoft.com/office/officeart/2005/8/layout/hierarchy2"/>
    <dgm:cxn modelId="{C6389239-85DB-43CD-A173-B128706DB558}" type="presOf" srcId="{15BFEC45-F8A7-4277-B505-9F1BBDE1A392}" destId="{0D3EB289-C485-4AD0-BB4E-C3E40F58885A}" srcOrd="1" destOrd="0" presId="urn:microsoft.com/office/officeart/2005/8/layout/hierarchy2"/>
    <dgm:cxn modelId="{1B3A6D49-8BEC-4D4D-B128-8E14D8C1F72A}" srcId="{2878CD16-8929-4638-B2FF-EE8EA76E9603}" destId="{61CE36BF-5738-4C90-9837-402B2E3DC9E0}" srcOrd="1" destOrd="0" parTransId="{73E69EC2-5326-4A7B-9422-3B4B859AAE3D}" sibTransId="{F48453B4-4575-4EB9-A4D1-EBA2FFB28C3E}"/>
    <dgm:cxn modelId="{BF8AC756-D9CD-466B-88B8-FC22986CB48A}" srcId="{2878CD16-8929-4638-B2FF-EE8EA76E9603}" destId="{DD597BDD-50A0-4316-8CCE-1D688BC2F69F}" srcOrd="0" destOrd="0" parTransId="{B45E5D20-D1E1-4713-B19B-34148366AFC1}" sibTransId="{EF3ADEC2-144F-45A1-95DD-5A34FC91FC94}"/>
    <dgm:cxn modelId="{3910096C-2C35-4201-BAFC-7CE04E6663BB}" type="presOf" srcId="{63E5F021-79C2-415E-A1A1-7BC2F71FCA94}" destId="{E5D3EC78-CD54-43C3-80CB-93A9306C5896}" srcOrd="0" destOrd="0" presId="urn:microsoft.com/office/officeart/2005/8/layout/hierarchy2"/>
    <dgm:cxn modelId="{FCD9B974-CA3F-489E-92E0-13DA087430A6}" type="presOf" srcId="{E0F75C91-F80B-4427-8472-83C673836755}" destId="{A047F2F9-E6BC-48F9-9F6E-EFBA2AD98979}" srcOrd="0" destOrd="0" presId="urn:microsoft.com/office/officeart/2005/8/layout/hierarchy2"/>
    <dgm:cxn modelId="{F7B60F7B-7B22-4A09-89B8-7798EE9B50A2}" type="presOf" srcId="{B45E5D20-D1E1-4713-B19B-34148366AFC1}" destId="{F7632E85-6E33-46F9-A0EB-C86D6B4622CB}" srcOrd="1" destOrd="0" presId="urn:microsoft.com/office/officeart/2005/8/layout/hierarchy2"/>
    <dgm:cxn modelId="{724E3F83-F97A-4BED-A72E-8D9CE5FEB750}" type="presOf" srcId="{73E69EC2-5326-4A7B-9422-3B4B859AAE3D}" destId="{705A0DE1-6836-4518-9C60-7730725EF778}" srcOrd="0" destOrd="0" presId="urn:microsoft.com/office/officeart/2005/8/layout/hierarchy2"/>
    <dgm:cxn modelId="{E2772694-581A-433D-9D97-9BBB880BE0C0}" type="presOf" srcId="{DD597BDD-50A0-4316-8CCE-1D688BC2F69F}" destId="{4E21A5E1-7210-41B5-9A89-2AFEE7EA5CDF}" srcOrd="0" destOrd="0" presId="urn:microsoft.com/office/officeart/2005/8/layout/hierarchy2"/>
    <dgm:cxn modelId="{25DFA8B0-A070-4FC2-BEB6-FFF127F0CEDB}" type="presOf" srcId="{61CE36BF-5738-4C90-9837-402B2E3DC9E0}" destId="{A990509A-0B41-4145-833B-F52A21D0D842}" srcOrd="0" destOrd="0" presId="urn:microsoft.com/office/officeart/2005/8/layout/hierarchy2"/>
    <dgm:cxn modelId="{37A6F3B7-09CD-42F5-B543-F08E37A463E6}" srcId="{C8D102FE-3E29-42DB-BCC3-5220F9C0D5DD}" destId="{2878CD16-8929-4638-B2FF-EE8EA76E9603}" srcOrd="0" destOrd="0" parTransId="{560F06B5-242A-43DD-B365-42B40F807540}" sibTransId="{92214133-65FD-4FBA-8081-6B620F526FED}"/>
    <dgm:cxn modelId="{57A454CB-5564-4A9A-9B79-E45794542DB1}" type="presOf" srcId="{15BFEC45-F8A7-4277-B505-9F1BBDE1A392}" destId="{8F48E6FB-6B14-4F3D-8610-FA8412E51155}" srcOrd="0" destOrd="0" presId="urn:microsoft.com/office/officeart/2005/8/layout/hierarchy2"/>
    <dgm:cxn modelId="{C55416CC-51BD-44D2-8AFA-C669305C5E85}" type="presOf" srcId="{73E69EC2-5326-4A7B-9422-3B4B859AAE3D}" destId="{D295571E-BEBB-4882-B268-16E905DEFC9A}" srcOrd="1" destOrd="0" presId="urn:microsoft.com/office/officeart/2005/8/layout/hierarchy2"/>
    <dgm:cxn modelId="{D58101D8-A26E-42FA-9FB2-D8E3DBFBB9C4}" type="presOf" srcId="{2878CD16-8929-4638-B2FF-EE8EA76E9603}" destId="{68F7E380-2582-48FE-A16C-027DF611A23D}" srcOrd="0" destOrd="0" presId="urn:microsoft.com/office/officeart/2005/8/layout/hierarchy2"/>
    <dgm:cxn modelId="{C48A74E4-DE72-43B2-ADCD-19336913ECA0}" type="presOf" srcId="{63E5F021-79C2-415E-A1A1-7BC2F71FCA94}" destId="{D69C7CD9-C3FE-4B8D-8311-C91E5EF84E90}" srcOrd="1" destOrd="0" presId="urn:microsoft.com/office/officeart/2005/8/layout/hierarchy2"/>
    <dgm:cxn modelId="{DCC8CDFB-5B5D-4DE4-8992-80AA88E8DD32}" type="presOf" srcId="{C8D102FE-3E29-42DB-BCC3-5220F9C0D5DD}" destId="{334D139E-7DD7-42B3-B349-6490823DFA7D}" srcOrd="0" destOrd="0" presId="urn:microsoft.com/office/officeart/2005/8/layout/hierarchy2"/>
    <dgm:cxn modelId="{FA6E73FF-276C-4691-BEAA-689C4849C791}" type="presOf" srcId="{018E5807-9884-456C-9462-C264EEC87142}" destId="{CAF95322-56CD-4023-8DF9-108D486F8605}" srcOrd="0" destOrd="0" presId="urn:microsoft.com/office/officeart/2005/8/layout/hierarchy2"/>
    <dgm:cxn modelId="{F02BE34A-DA35-403B-AFDE-EFEB71204FA8}" type="presParOf" srcId="{334D139E-7DD7-42B3-B349-6490823DFA7D}" destId="{D7FBFE0E-CE4A-4F1E-93E5-84F5756D7723}" srcOrd="0" destOrd="0" presId="urn:microsoft.com/office/officeart/2005/8/layout/hierarchy2"/>
    <dgm:cxn modelId="{50310AD3-8CE6-4167-B1B9-F31D81520D4B}" type="presParOf" srcId="{D7FBFE0E-CE4A-4F1E-93E5-84F5756D7723}" destId="{68F7E380-2582-48FE-A16C-027DF611A23D}" srcOrd="0" destOrd="0" presId="urn:microsoft.com/office/officeart/2005/8/layout/hierarchy2"/>
    <dgm:cxn modelId="{E79786B9-A599-433B-B4AC-E60C55FE884C}" type="presParOf" srcId="{D7FBFE0E-CE4A-4F1E-93E5-84F5756D7723}" destId="{B2638717-B3A7-40EA-9C21-EFF30EA6279D}" srcOrd="1" destOrd="0" presId="urn:microsoft.com/office/officeart/2005/8/layout/hierarchy2"/>
    <dgm:cxn modelId="{66ECDB8A-D5FC-4DD4-B6C6-6D6FF7BFFB2E}" type="presParOf" srcId="{B2638717-B3A7-40EA-9C21-EFF30EA6279D}" destId="{0C3BBC21-57D9-4A2D-9302-9FEAB0F59625}" srcOrd="0" destOrd="0" presId="urn:microsoft.com/office/officeart/2005/8/layout/hierarchy2"/>
    <dgm:cxn modelId="{47975E40-3A0D-4AD1-B5C0-441ED4E4399D}" type="presParOf" srcId="{0C3BBC21-57D9-4A2D-9302-9FEAB0F59625}" destId="{F7632E85-6E33-46F9-A0EB-C86D6B4622CB}" srcOrd="0" destOrd="0" presId="urn:microsoft.com/office/officeart/2005/8/layout/hierarchy2"/>
    <dgm:cxn modelId="{58BBA92B-D84F-4C60-81C8-292578FFFED0}" type="presParOf" srcId="{B2638717-B3A7-40EA-9C21-EFF30EA6279D}" destId="{8F61BFD6-4A20-4D5B-A8B3-2C80C88CB4DC}" srcOrd="1" destOrd="0" presId="urn:microsoft.com/office/officeart/2005/8/layout/hierarchy2"/>
    <dgm:cxn modelId="{C9D9F8DC-675A-4BE8-A0E1-F36D2EFF0AA4}" type="presParOf" srcId="{8F61BFD6-4A20-4D5B-A8B3-2C80C88CB4DC}" destId="{4E21A5E1-7210-41B5-9A89-2AFEE7EA5CDF}" srcOrd="0" destOrd="0" presId="urn:microsoft.com/office/officeart/2005/8/layout/hierarchy2"/>
    <dgm:cxn modelId="{8DF7377D-2543-4E20-ABA8-8CF7CE008EC2}" type="presParOf" srcId="{8F61BFD6-4A20-4D5B-A8B3-2C80C88CB4DC}" destId="{A7E81A39-6C00-43F1-857F-9437FC9A9C51}" srcOrd="1" destOrd="0" presId="urn:microsoft.com/office/officeart/2005/8/layout/hierarchy2"/>
    <dgm:cxn modelId="{E6060D46-B644-42CB-B782-1C300519F8D3}" type="presParOf" srcId="{A7E81A39-6C00-43F1-857F-9437FC9A9C51}" destId="{E5D3EC78-CD54-43C3-80CB-93A9306C5896}" srcOrd="0" destOrd="0" presId="urn:microsoft.com/office/officeart/2005/8/layout/hierarchy2"/>
    <dgm:cxn modelId="{E18B92D8-1724-45D2-B371-62105994ECF8}" type="presParOf" srcId="{E5D3EC78-CD54-43C3-80CB-93A9306C5896}" destId="{D69C7CD9-C3FE-4B8D-8311-C91E5EF84E90}" srcOrd="0" destOrd="0" presId="urn:microsoft.com/office/officeart/2005/8/layout/hierarchy2"/>
    <dgm:cxn modelId="{CF844E57-A619-437A-B7A4-8E10C8BDDF6F}" type="presParOf" srcId="{A7E81A39-6C00-43F1-857F-9437FC9A9C51}" destId="{ACB92D5B-C54F-4F62-9359-A6905D7AF593}" srcOrd="1" destOrd="0" presId="urn:microsoft.com/office/officeart/2005/8/layout/hierarchy2"/>
    <dgm:cxn modelId="{9F086390-DD9C-43A6-B96C-3BE14980FC0A}" type="presParOf" srcId="{ACB92D5B-C54F-4F62-9359-A6905D7AF593}" destId="{CAF95322-56CD-4023-8DF9-108D486F8605}" srcOrd="0" destOrd="0" presId="urn:microsoft.com/office/officeart/2005/8/layout/hierarchy2"/>
    <dgm:cxn modelId="{D8C24E64-1D73-4DA3-ADD0-AA6922CC5E75}" type="presParOf" srcId="{ACB92D5B-C54F-4F62-9359-A6905D7AF593}" destId="{5DD5511E-A403-4958-9436-301A6209693E}" srcOrd="1" destOrd="0" presId="urn:microsoft.com/office/officeart/2005/8/layout/hierarchy2"/>
    <dgm:cxn modelId="{895C9391-D1C4-447C-B1A3-DF431675D639}" type="presParOf" srcId="{B2638717-B3A7-40EA-9C21-EFF30EA6279D}" destId="{705A0DE1-6836-4518-9C60-7730725EF778}" srcOrd="2" destOrd="0" presId="urn:microsoft.com/office/officeart/2005/8/layout/hierarchy2"/>
    <dgm:cxn modelId="{DA8EAE0B-BE9F-4ED0-816B-627A084EADE2}" type="presParOf" srcId="{705A0DE1-6836-4518-9C60-7730725EF778}" destId="{D295571E-BEBB-4882-B268-16E905DEFC9A}" srcOrd="0" destOrd="0" presId="urn:microsoft.com/office/officeart/2005/8/layout/hierarchy2"/>
    <dgm:cxn modelId="{136D1DD2-910F-4642-850D-89BE06BCDF00}" type="presParOf" srcId="{B2638717-B3A7-40EA-9C21-EFF30EA6279D}" destId="{48325307-60C7-454E-95E2-A7EA81B957E9}" srcOrd="3" destOrd="0" presId="urn:microsoft.com/office/officeart/2005/8/layout/hierarchy2"/>
    <dgm:cxn modelId="{DD84505E-8B1D-4E7A-9CD1-8CC68DC40A26}" type="presParOf" srcId="{48325307-60C7-454E-95E2-A7EA81B957E9}" destId="{A990509A-0B41-4145-833B-F52A21D0D842}" srcOrd="0" destOrd="0" presId="urn:microsoft.com/office/officeart/2005/8/layout/hierarchy2"/>
    <dgm:cxn modelId="{350AA834-43FF-4B9C-8800-114B269132DE}" type="presParOf" srcId="{48325307-60C7-454E-95E2-A7EA81B957E9}" destId="{BE5BC507-F901-4805-82E9-56CD33C2C3FC}" srcOrd="1" destOrd="0" presId="urn:microsoft.com/office/officeart/2005/8/layout/hierarchy2"/>
    <dgm:cxn modelId="{0BAD3907-A42B-408C-B2AE-8995A9A3B1F3}" type="presParOf" srcId="{BE5BC507-F901-4805-82E9-56CD33C2C3FC}" destId="{8F48E6FB-6B14-4F3D-8610-FA8412E51155}" srcOrd="0" destOrd="0" presId="urn:microsoft.com/office/officeart/2005/8/layout/hierarchy2"/>
    <dgm:cxn modelId="{CF4E7CC6-BD2B-4FA4-B9DF-355C14B16CFE}" type="presParOf" srcId="{8F48E6FB-6B14-4F3D-8610-FA8412E51155}" destId="{0D3EB289-C485-4AD0-BB4E-C3E40F58885A}" srcOrd="0" destOrd="0" presId="urn:microsoft.com/office/officeart/2005/8/layout/hierarchy2"/>
    <dgm:cxn modelId="{3989ED19-C157-481A-86BB-39867DA0E2A1}" type="presParOf" srcId="{BE5BC507-F901-4805-82E9-56CD33C2C3FC}" destId="{86031FA5-0B1F-412F-840B-CBC27077014B}" srcOrd="1" destOrd="0" presId="urn:microsoft.com/office/officeart/2005/8/layout/hierarchy2"/>
    <dgm:cxn modelId="{0B70613A-D1E5-44D7-BE95-910607D4D862}" type="presParOf" srcId="{86031FA5-0B1F-412F-840B-CBC27077014B}" destId="{A047F2F9-E6BC-48F9-9F6E-EFBA2AD98979}" srcOrd="0" destOrd="0" presId="urn:microsoft.com/office/officeart/2005/8/layout/hierarchy2"/>
    <dgm:cxn modelId="{A5D7224E-D47E-4394-8B1A-77BEB4275966}" type="presParOf" srcId="{86031FA5-0B1F-412F-840B-CBC27077014B}" destId="{95F3DDBE-BFE6-4558-A87F-91A9BB7B14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EE1FB0-9682-4721-B6D0-B8A56B90A948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_tradnl"/>
        </a:p>
      </dgm:t>
    </dgm:pt>
    <dgm:pt modelId="{1CA3E32F-1492-4BB9-A3B5-2A0AB5E589A7}">
      <dgm:prSet phldrT="[Texto]"/>
      <dgm:spPr/>
      <dgm:t>
        <a:bodyPr/>
        <a:lstStyle/>
        <a:p>
          <a:r>
            <a:rPr lang="es-ES_tradnl" dirty="0"/>
            <a:t>INVERSOR</a:t>
          </a:r>
        </a:p>
      </dgm:t>
    </dgm:pt>
    <dgm:pt modelId="{40F18010-CD1F-46BF-B432-CE75C68B699C}" type="parTrans" cxnId="{A35A4F07-2F2D-40BB-B230-54334A59CFFB}">
      <dgm:prSet/>
      <dgm:spPr/>
      <dgm:t>
        <a:bodyPr/>
        <a:lstStyle/>
        <a:p>
          <a:endParaRPr lang="es-ES_tradnl"/>
        </a:p>
      </dgm:t>
    </dgm:pt>
    <dgm:pt modelId="{7FBBD98B-AA26-492E-9C06-ABC3AF667109}" type="sibTrans" cxnId="{A35A4F07-2F2D-40BB-B230-54334A59CFFB}">
      <dgm:prSet/>
      <dgm:spPr/>
      <dgm:t>
        <a:bodyPr/>
        <a:lstStyle/>
        <a:p>
          <a:endParaRPr lang="es-ES_tradnl"/>
        </a:p>
      </dgm:t>
    </dgm:pt>
    <dgm:pt modelId="{39CC2CF4-F3F4-4A95-A9BD-617C74808A72}">
      <dgm:prSet phldrT="[Texto]"/>
      <dgm:spPr/>
      <dgm:t>
        <a:bodyPr/>
        <a:lstStyle/>
        <a:p>
          <a:r>
            <a:rPr lang="es-ES_tradnl" dirty="0"/>
            <a:t>RETORNO</a:t>
          </a:r>
        </a:p>
      </dgm:t>
    </dgm:pt>
    <dgm:pt modelId="{D653834D-1C8C-45CF-9744-F9FDBFDF4806}" type="parTrans" cxnId="{E5ECAEDB-7095-464F-A097-1838D680D099}">
      <dgm:prSet/>
      <dgm:spPr/>
      <dgm:t>
        <a:bodyPr/>
        <a:lstStyle/>
        <a:p>
          <a:endParaRPr lang="es-ES_tradnl"/>
        </a:p>
      </dgm:t>
    </dgm:pt>
    <dgm:pt modelId="{051A259E-F213-4AC5-88D5-E9F30C01808F}" type="sibTrans" cxnId="{E5ECAEDB-7095-464F-A097-1838D680D099}">
      <dgm:prSet/>
      <dgm:spPr/>
      <dgm:t>
        <a:bodyPr/>
        <a:lstStyle/>
        <a:p>
          <a:endParaRPr lang="es-ES_tradnl"/>
        </a:p>
      </dgm:t>
    </dgm:pt>
    <dgm:pt modelId="{5398E3FE-C11B-462F-BBE7-2AFA6FA82664}">
      <dgm:prSet phldrT="[Texto]"/>
      <dgm:spPr/>
      <dgm:t>
        <a:bodyPr/>
        <a:lstStyle/>
        <a:p>
          <a:r>
            <a:rPr lang="es-ES_tradnl" dirty="0"/>
            <a:t>TIEMPO</a:t>
          </a:r>
        </a:p>
      </dgm:t>
    </dgm:pt>
    <dgm:pt modelId="{D93D6C49-60C2-4FA8-8A2D-1768618B42CA}" type="parTrans" cxnId="{6FF9E9AB-E32B-4084-932A-31D0B2C4100A}">
      <dgm:prSet/>
      <dgm:spPr/>
      <dgm:t>
        <a:bodyPr/>
        <a:lstStyle/>
        <a:p>
          <a:endParaRPr lang="es-ES_tradnl"/>
        </a:p>
      </dgm:t>
    </dgm:pt>
    <dgm:pt modelId="{FDE55867-8D94-4437-9E91-EB8E9FE61C42}" type="sibTrans" cxnId="{6FF9E9AB-E32B-4084-932A-31D0B2C4100A}">
      <dgm:prSet/>
      <dgm:spPr/>
      <dgm:t>
        <a:bodyPr/>
        <a:lstStyle/>
        <a:p>
          <a:endParaRPr lang="es-ES_tradnl"/>
        </a:p>
      </dgm:t>
    </dgm:pt>
    <dgm:pt modelId="{54DE0BBE-47EB-4FAF-9677-2E5109EBF034}">
      <dgm:prSet/>
      <dgm:spPr/>
      <dgm:t>
        <a:bodyPr/>
        <a:lstStyle/>
        <a:p>
          <a:r>
            <a:rPr lang="es-ES_tradnl" dirty="0"/>
            <a:t>RECURSOS</a:t>
          </a:r>
        </a:p>
      </dgm:t>
    </dgm:pt>
    <dgm:pt modelId="{F2DD116D-AAC9-4246-93E3-B4C2E9892C97}" type="parTrans" cxnId="{3B6FADA7-8559-4D45-8B19-802191E6AA99}">
      <dgm:prSet/>
      <dgm:spPr/>
      <dgm:t>
        <a:bodyPr/>
        <a:lstStyle/>
        <a:p>
          <a:endParaRPr lang="es-ES_tradnl"/>
        </a:p>
      </dgm:t>
    </dgm:pt>
    <dgm:pt modelId="{348842E8-E8BA-495C-95DB-D2C002BB1FE1}" type="sibTrans" cxnId="{3B6FADA7-8559-4D45-8B19-802191E6AA99}">
      <dgm:prSet/>
      <dgm:spPr/>
      <dgm:t>
        <a:bodyPr/>
        <a:lstStyle/>
        <a:p>
          <a:endParaRPr lang="es-ES_tradnl"/>
        </a:p>
      </dgm:t>
    </dgm:pt>
    <dgm:pt modelId="{7E22DD80-417B-4F97-90D5-996AF4397E6E}" type="pres">
      <dgm:prSet presAssocID="{4EEE1FB0-9682-4721-B6D0-B8A56B90A948}" presName="linearFlow" presStyleCnt="0">
        <dgm:presLayoutVars>
          <dgm:dir/>
          <dgm:resizeHandles val="exact"/>
        </dgm:presLayoutVars>
      </dgm:prSet>
      <dgm:spPr/>
    </dgm:pt>
    <dgm:pt modelId="{8549092A-CC77-4872-8C16-0BE7095F4874}" type="pres">
      <dgm:prSet presAssocID="{1CA3E32F-1492-4BB9-A3B5-2A0AB5E589A7}" presName="composite" presStyleCnt="0"/>
      <dgm:spPr/>
    </dgm:pt>
    <dgm:pt modelId="{56B52FC0-C6D5-459C-B873-A7E045193EFF}" type="pres">
      <dgm:prSet presAssocID="{1CA3E32F-1492-4BB9-A3B5-2A0AB5E589A7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41DFBA6-AB34-4625-B0B6-3863E7B9BC20}" type="pres">
      <dgm:prSet presAssocID="{1CA3E32F-1492-4BB9-A3B5-2A0AB5E589A7}" presName="txShp" presStyleLbl="node1" presStyleIdx="0" presStyleCnt="4">
        <dgm:presLayoutVars>
          <dgm:bulletEnabled val="1"/>
        </dgm:presLayoutVars>
      </dgm:prSet>
      <dgm:spPr/>
    </dgm:pt>
    <dgm:pt modelId="{C7BCFEB9-86CE-43D1-B765-81D9340A58AA}" type="pres">
      <dgm:prSet presAssocID="{7FBBD98B-AA26-492E-9C06-ABC3AF667109}" presName="spacing" presStyleCnt="0"/>
      <dgm:spPr/>
    </dgm:pt>
    <dgm:pt modelId="{A8AAFE83-AAEB-4AB8-9704-885550F4EF43}" type="pres">
      <dgm:prSet presAssocID="{54DE0BBE-47EB-4FAF-9677-2E5109EBF034}" presName="composite" presStyleCnt="0"/>
      <dgm:spPr/>
    </dgm:pt>
    <dgm:pt modelId="{5DE49C65-7C77-41CD-B8EF-DA4A70ED1404}" type="pres">
      <dgm:prSet presAssocID="{54DE0BBE-47EB-4FAF-9677-2E5109EBF034}" presName="imgShp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C9C6971-1CD9-425A-8603-FA7AA0097327}" type="pres">
      <dgm:prSet presAssocID="{54DE0BBE-47EB-4FAF-9677-2E5109EBF034}" presName="txShp" presStyleLbl="node1" presStyleIdx="1" presStyleCnt="4">
        <dgm:presLayoutVars>
          <dgm:bulletEnabled val="1"/>
        </dgm:presLayoutVars>
      </dgm:prSet>
      <dgm:spPr/>
    </dgm:pt>
    <dgm:pt modelId="{28BFF914-9951-4145-BC3C-4EAF404D6E5D}" type="pres">
      <dgm:prSet presAssocID="{348842E8-E8BA-495C-95DB-D2C002BB1FE1}" presName="spacing" presStyleCnt="0"/>
      <dgm:spPr/>
    </dgm:pt>
    <dgm:pt modelId="{379149BC-0EE6-4F14-B103-1350F58DFBC2}" type="pres">
      <dgm:prSet presAssocID="{39CC2CF4-F3F4-4A95-A9BD-617C74808A72}" presName="composite" presStyleCnt="0"/>
      <dgm:spPr/>
    </dgm:pt>
    <dgm:pt modelId="{E79356E4-4E13-4BC1-BC7D-142AECF0B3D2}" type="pres">
      <dgm:prSet presAssocID="{39CC2CF4-F3F4-4A95-A9BD-617C74808A72}" presName="imgShp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B2EC30A-E0A7-4F62-8F32-6763C2E32C7D}" type="pres">
      <dgm:prSet presAssocID="{39CC2CF4-F3F4-4A95-A9BD-617C74808A72}" presName="txShp" presStyleLbl="node1" presStyleIdx="2" presStyleCnt="4">
        <dgm:presLayoutVars>
          <dgm:bulletEnabled val="1"/>
        </dgm:presLayoutVars>
      </dgm:prSet>
      <dgm:spPr/>
    </dgm:pt>
    <dgm:pt modelId="{15718BCB-ABC6-4EF3-BA5E-12C18B012EAF}" type="pres">
      <dgm:prSet presAssocID="{051A259E-F213-4AC5-88D5-E9F30C01808F}" presName="spacing" presStyleCnt="0"/>
      <dgm:spPr/>
    </dgm:pt>
    <dgm:pt modelId="{5D0C1005-7578-4304-A5B2-EB766F7B624C}" type="pres">
      <dgm:prSet presAssocID="{5398E3FE-C11B-462F-BBE7-2AFA6FA82664}" presName="composite" presStyleCnt="0"/>
      <dgm:spPr/>
    </dgm:pt>
    <dgm:pt modelId="{B6BAEF36-2F3D-4269-AFC7-36B3444C24B8}" type="pres">
      <dgm:prSet presAssocID="{5398E3FE-C11B-462F-BBE7-2AFA6FA82664}" presName="imgShp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C573A464-4162-4FDF-AB34-F382DF565202}" type="pres">
      <dgm:prSet presAssocID="{5398E3FE-C11B-462F-BBE7-2AFA6FA8266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35A4F07-2F2D-40BB-B230-54334A59CFFB}" srcId="{4EEE1FB0-9682-4721-B6D0-B8A56B90A948}" destId="{1CA3E32F-1492-4BB9-A3B5-2A0AB5E589A7}" srcOrd="0" destOrd="0" parTransId="{40F18010-CD1F-46BF-B432-CE75C68B699C}" sibTransId="{7FBBD98B-AA26-492E-9C06-ABC3AF667109}"/>
    <dgm:cxn modelId="{3E9C6D19-E610-43A8-B30C-8E5DE716C176}" type="presOf" srcId="{4EEE1FB0-9682-4721-B6D0-B8A56B90A948}" destId="{7E22DD80-417B-4F97-90D5-996AF4397E6E}" srcOrd="0" destOrd="0" presId="urn:microsoft.com/office/officeart/2005/8/layout/vList3#1"/>
    <dgm:cxn modelId="{42AC8230-9564-4C2D-A40E-95FB0325EE19}" type="presOf" srcId="{5398E3FE-C11B-462F-BBE7-2AFA6FA82664}" destId="{C573A464-4162-4FDF-AB34-F382DF565202}" srcOrd="0" destOrd="0" presId="urn:microsoft.com/office/officeart/2005/8/layout/vList3#1"/>
    <dgm:cxn modelId="{0FF1B16D-D533-4023-B9CA-586267CF155C}" type="presOf" srcId="{54DE0BBE-47EB-4FAF-9677-2E5109EBF034}" destId="{7C9C6971-1CD9-425A-8603-FA7AA0097327}" srcOrd="0" destOrd="0" presId="urn:microsoft.com/office/officeart/2005/8/layout/vList3#1"/>
    <dgm:cxn modelId="{D3376892-2011-4759-90FF-CD51B988816D}" type="presOf" srcId="{1CA3E32F-1492-4BB9-A3B5-2A0AB5E589A7}" destId="{F41DFBA6-AB34-4625-B0B6-3863E7B9BC20}" srcOrd="0" destOrd="0" presId="urn:microsoft.com/office/officeart/2005/8/layout/vList3#1"/>
    <dgm:cxn modelId="{3B6FADA7-8559-4D45-8B19-802191E6AA99}" srcId="{4EEE1FB0-9682-4721-B6D0-B8A56B90A948}" destId="{54DE0BBE-47EB-4FAF-9677-2E5109EBF034}" srcOrd="1" destOrd="0" parTransId="{F2DD116D-AAC9-4246-93E3-B4C2E9892C97}" sibTransId="{348842E8-E8BA-495C-95DB-D2C002BB1FE1}"/>
    <dgm:cxn modelId="{6FF9E9AB-E32B-4084-932A-31D0B2C4100A}" srcId="{4EEE1FB0-9682-4721-B6D0-B8A56B90A948}" destId="{5398E3FE-C11B-462F-BBE7-2AFA6FA82664}" srcOrd="3" destOrd="0" parTransId="{D93D6C49-60C2-4FA8-8A2D-1768618B42CA}" sibTransId="{FDE55867-8D94-4437-9E91-EB8E9FE61C42}"/>
    <dgm:cxn modelId="{EBF72CD1-BCF9-46C5-A7AD-D05A5D78DFDE}" type="presOf" srcId="{39CC2CF4-F3F4-4A95-A9BD-617C74808A72}" destId="{3B2EC30A-E0A7-4F62-8F32-6763C2E32C7D}" srcOrd="0" destOrd="0" presId="urn:microsoft.com/office/officeart/2005/8/layout/vList3#1"/>
    <dgm:cxn modelId="{E5ECAEDB-7095-464F-A097-1838D680D099}" srcId="{4EEE1FB0-9682-4721-B6D0-B8A56B90A948}" destId="{39CC2CF4-F3F4-4A95-A9BD-617C74808A72}" srcOrd="2" destOrd="0" parTransId="{D653834D-1C8C-45CF-9744-F9FDBFDF4806}" sibTransId="{051A259E-F213-4AC5-88D5-E9F30C01808F}"/>
    <dgm:cxn modelId="{B422A0C1-4FD1-4D18-B6AC-4FE393F860A6}" type="presParOf" srcId="{7E22DD80-417B-4F97-90D5-996AF4397E6E}" destId="{8549092A-CC77-4872-8C16-0BE7095F4874}" srcOrd="0" destOrd="0" presId="urn:microsoft.com/office/officeart/2005/8/layout/vList3#1"/>
    <dgm:cxn modelId="{AD64C497-F45F-4ECB-842F-D26A8E6EF0CA}" type="presParOf" srcId="{8549092A-CC77-4872-8C16-0BE7095F4874}" destId="{56B52FC0-C6D5-459C-B873-A7E045193EFF}" srcOrd="0" destOrd="0" presId="urn:microsoft.com/office/officeart/2005/8/layout/vList3#1"/>
    <dgm:cxn modelId="{A06F73D1-1BF3-47CB-B2CE-2A4301FD2ED6}" type="presParOf" srcId="{8549092A-CC77-4872-8C16-0BE7095F4874}" destId="{F41DFBA6-AB34-4625-B0B6-3863E7B9BC20}" srcOrd="1" destOrd="0" presId="urn:microsoft.com/office/officeart/2005/8/layout/vList3#1"/>
    <dgm:cxn modelId="{BC9C8F95-72BD-4518-8022-530757756BDF}" type="presParOf" srcId="{7E22DD80-417B-4F97-90D5-996AF4397E6E}" destId="{C7BCFEB9-86CE-43D1-B765-81D9340A58AA}" srcOrd="1" destOrd="0" presId="urn:microsoft.com/office/officeart/2005/8/layout/vList3#1"/>
    <dgm:cxn modelId="{9A96153D-FB86-4D8C-9056-D54B0F90FE48}" type="presParOf" srcId="{7E22DD80-417B-4F97-90D5-996AF4397E6E}" destId="{A8AAFE83-AAEB-4AB8-9704-885550F4EF43}" srcOrd="2" destOrd="0" presId="urn:microsoft.com/office/officeart/2005/8/layout/vList3#1"/>
    <dgm:cxn modelId="{4D8992B5-7C2A-48CC-8A5B-3E9149F3E004}" type="presParOf" srcId="{A8AAFE83-AAEB-4AB8-9704-885550F4EF43}" destId="{5DE49C65-7C77-41CD-B8EF-DA4A70ED1404}" srcOrd="0" destOrd="0" presId="urn:microsoft.com/office/officeart/2005/8/layout/vList3#1"/>
    <dgm:cxn modelId="{E03EA4DF-774F-451A-A914-2C1FF39F523D}" type="presParOf" srcId="{A8AAFE83-AAEB-4AB8-9704-885550F4EF43}" destId="{7C9C6971-1CD9-425A-8603-FA7AA0097327}" srcOrd="1" destOrd="0" presId="urn:microsoft.com/office/officeart/2005/8/layout/vList3#1"/>
    <dgm:cxn modelId="{2D8CD530-EE3D-4645-97EF-EAFA1B54E4AD}" type="presParOf" srcId="{7E22DD80-417B-4F97-90D5-996AF4397E6E}" destId="{28BFF914-9951-4145-BC3C-4EAF404D6E5D}" srcOrd="3" destOrd="0" presId="urn:microsoft.com/office/officeart/2005/8/layout/vList3#1"/>
    <dgm:cxn modelId="{B53B0B50-95CD-4A27-B382-B92506F79F97}" type="presParOf" srcId="{7E22DD80-417B-4F97-90D5-996AF4397E6E}" destId="{379149BC-0EE6-4F14-B103-1350F58DFBC2}" srcOrd="4" destOrd="0" presId="urn:microsoft.com/office/officeart/2005/8/layout/vList3#1"/>
    <dgm:cxn modelId="{75934C5D-2098-4DEC-BE89-944F27E7C2DF}" type="presParOf" srcId="{379149BC-0EE6-4F14-B103-1350F58DFBC2}" destId="{E79356E4-4E13-4BC1-BC7D-142AECF0B3D2}" srcOrd="0" destOrd="0" presId="urn:microsoft.com/office/officeart/2005/8/layout/vList3#1"/>
    <dgm:cxn modelId="{69F164D2-C4D0-432A-AC2D-B9D4B86A03D2}" type="presParOf" srcId="{379149BC-0EE6-4F14-B103-1350F58DFBC2}" destId="{3B2EC30A-E0A7-4F62-8F32-6763C2E32C7D}" srcOrd="1" destOrd="0" presId="urn:microsoft.com/office/officeart/2005/8/layout/vList3#1"/>
    <dgm:cxn modelId="{3D0E77FF-97F2-4C45-963B-718D3226197E}" type="presParOf" srcId="{7E22DD80-417B-4F97-90D5-996AF4397E6E}" destId="{15718BCB-ABC6-4EF3-BA5E-12C18B012EAF}" srcOrd="5" destOrd="0" presId="urn:microsoft.com/office/officeart/2005/8/layout/vList3#1"/>
    <dgm:cxn modelId="{0E0172D8-DF3B-43A9-BA30-556167ED16F2}" type="presParOf" srcId="{7E22DD80-417B-4F97-90D5-996AF4397E6E}" destId="{5D0C1005-7578-4304-A5B2-EB766F7B624C}" srcOrd="6" destOrd="0" presId="urn:microsoft.com/office/officeart/2005/8/layout/vList3#1"/>
    <dgm:cxn modelId="{569811D9-9134-4325-8527-6444AA17F271}" type="presParOf" srcId="{5D0C1005-7578-4304-A5B2-EB766F7B624C}" destId="{B6BAEF36-2F3D-4269-AFC7-36B3444C24B8}" srcOrd="0" destOrd="0" presId="urn:microsoft.com/office/officeart/2005/8/layout/vList3#1"/>
    <dgm:cxn modelId="{DCB3800F-E2FD-44E9-B5B1-EC0EB2693E8B}" type="presParOf" srcId="{5D0C1005-7578-4304-A5B2-EB766F7B624C}" destId="{C573A464-4162-4FDF-AB34-F382DF565202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6AB67-29F8-46DA-8A4E-CAF1476CF4B1}" type="doc">
      <dgm:prSet loTypeId="urn:microsoft.com/office/officeart/2005/8/layout/lProcess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_tradnl"/>
        </a:p>
      </dgm:t>
    </dgm:pt>
    <dgm:pt modelId="{354D6507-2258-4EF5-9CE2-DEC939DBC87F}">
      <dgm:prSet phldrT="[Texto]" custT="1"/>
      <dgm:spPr/>
      <dgm:t>
        <a:bodyPr/>
        <a:lstStyle/>
        <a:p>
          <a:r>
            <a:rPr lang="es-ES_tradnl" sz="1600" b="1" dirty="0"/>
            <a:t>Empresas</a:t>
          </a:r>
        </a:p>
      </dgm:t>
    </dgm:pt>
    <dgm:pt modelId="{5E904A84-F6FF-4725-BFC4-E1BCA0540CFD}" type="parTrans" cxnId="{0D7F81CF-33CA-445B-AA8B-263C292FC1FF}">
      <dgm:prSet/>
      <dgm:spPr/>
      <dgm:t>
        <a:bodyPr/>
        <a:lstStyle/>
        <a:p>
          <a:endParaRPr lang="es-ES_tradnl" sz="1200"/>
        </a:p>
      </dgm:t>
    </dgm:pt>
    <dgm:pt modelId="{50A73131-915B-41C0-8661-8AE209583BD7}" type="sibTrans" cxnId="{0D7F81CF-33CA-445B-AA8B-263C292FC1FF}">
      <dgm:prSet/>
      <dgm:spPr/>
      <dgm:t>
        <a:bodyPr/>
        <a:lstStyle/>
        <a:p>
          <a:endParaRPr lang="es-ES_tradnl" sz="1200"/>
        </a:p>
      </dgm:t>
    </dgm:pt>
    <dgm:pt modelId="{20F25F70-3616-48EF-9206-A5875AAD603D}">
      <dgm:prSet phldrT="[Texto]" custT="1"/>
      <dgm:spPr/>
      <dgm:t>
        <a:bodyPr/>
        <a:lstStyle/>
        <a:p>
          <a:r>
            <a:rPr lang="es-ES_tradnl" sz="1200" dirty="0"/>
            <a:t>En general identifica sus grupos de interés que son actores de su comunidad</a:t>
          </a:r>
        </a:p>
      </dgm:t>
    </dgm:pt>
    <dgm:pt modelId="{DEFE00CF-F979-47A3-98B7-92F64F4BD6B5}" type="parTrans" cxnId="{EBC1638F-1A1B-4073-B258-18B2E7289A68}">
      <dgm:prSet/>
      <dgm:spPr/>
      <dgm:t>
        <a:bodyPr/>
        <a:lstStyle/>
        <a:p>
          <a:endParaRPr lang="es-ES_tradnl" sz="1200"/>
        </a:p>
      </dgm:t>
    </dgm:pt>
    <dgm:pt modelId="{66D46EB6-F758-4471-8AA0-99BDCEA7C173}" type="sibTrans" cxnId="{EBC1638F-1A1B-4073-B258-18B2E7289A68}">
      <dgm:prSet/>
      <dgm:spPr/>
      <dgm:t>
        <a:bodyPr/>
        <a:lstStyle/>
        <a:p>
          <a:endParaRPr lang="es-ES_tradnl" sz="1200"/>
        </a:p>
      </dgm:t>
    </dgm:pt>
    <dgm:pt modelId="{5178CAB0-E3B1-48C2-93E0-E26EBDD705C2}">
      <dgm:prSet phldrT="[Texto]" custT="1"/>
      <dgm:spPr/>
      <dgm:t>
        <a:bodyPr/>
        <a:lstStyle/>
        <a:p>
          <a:r>
            <a:rPr lang="es-ES_tradnl" sz="1200" dirty="0"/>
            <a:t>Acciones alineadas con el </a:t>
          </a:r>
          <a:r>
            <a:rPr lang="es-ES_tradnl" sz="1200" dirty="0" err="1"/>
            <a:t>core</a:t>
          </a:r>
          <a:r>
            <a:rPr lang="es-ES_tradnl" sz="1200" dirty="0"/>
            <a:t> del negocio</a:t>
          </a:r>
        </a:p>
      </dgm:t>
    </dgm:pt>
    <dgm:pt modelId="{3F60F7BC-C420-4223-9654-BB9309BE27EC}" type="parTrans" cxnId="{6DF1C99A-0522-4E10-91DA-02DD7CA79B45}">
      <dgm:prSet/>
      <dgm:spPr/>
      <dgm:t>
        <a:bodyPr/>
        <a:lstStyle/>
        <a:p>
          <a:endParaRPr lang="es-ES_tradnl" sz="1200"/>
        </a:p>
      </dgm:t>
    </dgm:pt>
    <dgm:pt modelId="{CA7E239A-650E-4E19-AD98-D184AF172B88}" type="sibTrans" cxnId="{6DF1C99A-0522-4E10-91DA-02DD7CA79B45}">
      <dgm:prSet/>
      <dgm:spPr/>
      <dgm:t>
        <a:bodyPr/>
        <a:lstStyle/>
        <a:p>
          <a:endParaRPr lang="es-ES_tradnl" sz="1200"/>
        </a:p>
      </dgm:t>
    </dgm:pt>
    <dgm:pt modelId="{A21BB730-50DA-4108-BFE1-355885FAD960}">
      <dgm:prSet phldrT="[Texto]" custT="1"/>
      <dgm:spPr/>
      <dgm:t>
        <a:bodyPr/>
        <a:lstStyle/>
        <a:p>
          <a:r>
            <a:rPr lang="es-ES_tradnl" sz="1800" dirty="0"/>
            <a:t>Fundación</a:t>
          </a:r>
        </a:p>
      </dgm:t>
    </dgm:pt>
    <dgm:pt modelId="{6959E347-6B12-4F8F-B337-E59230566F3B}" type="parTrans" cxnId="{8B5A2311-D449-490E-9709-491960A3563E}">
      <dgm:prSet/>
      <dgm:spPr/>
      <dgm:t>
        <a:bodyPr/>
        <a:lstStyle/>
        <a:p>
          <a:endParaRPr lang="es-ES_tradnl" sz="1200"/>
        </a:p>
      </dgm:t>
    </dgm:pt>
    <dgm:pt modelId="{AFA8C23D-1B40-4F71-8D78-C062D0EA2054}" type="sibTrans" cxnId="{8B5A2311-D449-490E-9709-491960A3563E}">
      <dgm:prSet/>
      <dgm:spPr/>
      <dgm:t>
        <a:bodyPr/>
        <a:lstStyle/>
        <a:p>
          <a:endParaRPr lang="es-ES_tradnl" sz="1200"/>
        </a:p>
      </dgm:t>
    </dgm:pt>
    <dgm:pt modelId="{5EE88D50-4846-4FF5-A200-A8A873BA2C06}">
      <dgm:prSet phldrT="[Texto]" custT="1"/>
      <dgm:spPr/>
      <dgm:t>
        <a:bodyPr/>
        <a:lstStyle/>
        <a:p>
          <a:r>
            <a:rPr lang="es-ES_tradnl" sz="1200" dirty="0"/>
            <a:t>Se limita a personas físicas o jurídicas relacionadas con la misión estatuaria de la Fundación</a:t>
          </a:r>
        </a:p>
      </dgm:t>
    </dgm:pt>
    <dgm:pt modelId="{29A4E0ED-C5F2-43E7-A627-BD4BD570625B}" type="parTrans" cxnId="{C616B2CF-EC04-4E92-ACBE-AC0D021E956D}">
      <dgm:prSet/>
      <dgm:spPr/>
      <dgm:t>
        <a:bodyPr/>
        <a:lstStyle/>
        <a:p>
          <a:endParaRPr lang="es-ES_tradnl" sz="1200"/>
        </a:p>
      </dgm:t>
    </dgm:pt>
    <dgm:pt modelId="{2CB8584E-95A8-4950-85A9-E838B9385AD7}" type="sibTrans" cxnId="{C616B2CF-EC04-4E92-ACBE-AC0D021E956D}">
      <dgm:prSet/>
      <dgm:spPr/>
      <dgm:t>
        <a:bodyPr/>
        <a:lstStyle/>
        <a:p>
          <a:endParaRPr lang="es-ES_tradnl" sz="1200"/>
        </a:p>
      </dgm:t>
    </dgm:pt>
    <dgm:pt modelId="{BD1071D6-6DE3-40FC-8D4C-0BF6E8259F1B}">
      <dgm:prSet phldrT="[Texto]" custT="1"/>
      <dgm:spPr/>
      <dgm:t>
        <a:bodyPr/>
        <a:lstStyle/>
        <a:p>
          <a:r>
            <a:rPr lang="es-ES_tradnl" sz="1200" dirty="0"/>
            <a:t>Focalización y especialización</a:t>
          </a:r>
        </a:p>
      </dgm:t>
    </dgm:pt>
    <dgm:pt modelId="{D96F0A03-8346-4B3C-903A-4B6C0ABEBB8A}" type="parTrans" cxnId="{FDD67689-63B5-4DDE-B35E-C34A481A003A}">
      <dgm:prSet/>
      <dgm:spPr/>
      <dgm:t>
        <a:bodyPr/>
        <a:lstStyle/>
        <a:p>
          <a:endParaRPr lang="es-ES_tradnl" sz="1200"/>
        </a:p>
      </dgm:t>
    </dgm:pt>
    <dgm:pt modelId="{2B57648A-0F53-4A38-9F3B-1E64243D1576}" type="sibTrans" cxnId="{FDD67689-63B5-4DDE-B35E-C34A481A003A}">
      <dgm:prSet/>
      <dgm:spPr/>
      <dgm:t>
        <a:bodyPr/>
        <a:lstStyle/>
        <a:p>
          <a:endParaRPr lang="es-ES_tradnl" sz="1200"/>
        </a:p>
      </dgm:t>
    </dgm:pt>
    <dgm:pt modelId="{E78AE473-E532-435A-A9DF-8F365E3B8FC3}">
      <dgm:prSet custT="1"/>
      <dgm:spPr/>
      <dgm:t>
        <a:bodyPr/>
        <a:lstStyle/>
        <a:p>
          <a:r>
            <a:rPr lang="es-ES_tradnl" sz="1800" dirty="0"/>
            <a:t>Donante individual</a:t>
          </a:r>
        </a:p>
      </dgm:t>
    </dgm:pt>
    <dgm:pt modelId="{5C3AD08C-3908-43F0-B46F-F16EF72A65C4}" type="parTrans" cxnId="{71F9D95C-4B7F-4AA2-A91B-0A99406E906B}">
      <dgm:prSet/>
      <dgm:spPr/>
      <dgm:t>
        <a:bodyPr/>
        <a:lstStyle/>
        <a:p>
          <a:endParaRPr lang="es-ES" sz="1200"/>
        </a:p>
      </dgm:t>
    </dgm:pt>
    <dgm:pt modelId="{96BBB004-EDA6-4790-B324-85023D7BB3DE}" type="sibTrans" cxnId="{71F9D95C-4B7F-4AA2-A91B-0A99406E906B}">
      <dgm:prSet/>
      <dgm:spPr/>
      <dgm:t>
        <a:bodyPr/>
        <a:lstStyle/>
        <a:p>
          <a:endParaRPr lang="es-ES" sz="1200"/>
        </a:p>
      </dgm:t>
    </dgm:pt>
    <dgm:pt modelId="{534F6111-58AB-4C2A-AB68-596B096CF52D}">
      <dgm:prSet custT="1"/>
      <dgm:spPr/>
      <dgm:t>
        <a:bodyPr/>
        <a:lstStyle/>
        <a:p>
          <a:r>
            <a:rPr lang="es-ES_tradnl" sz="1200" dirty="0"/>
            <a:t>Se limita a ayuda puntual</a:t>
          </a:r>
        </a:p>
      </dgm:t>
    </dgm:pt>
    <dgm:pt modelId="{7D1454D0-5E19-4990-8B8F-E40FD4BF11E1}" type="parTrans" cxnId="{023E9C03-12CE-4A25-B5F8-2A032D6CB491}">
      <dgm:prSet/>
      <dgm:spPr/>
      <dgm:t>
        <a:bodyPr/>
        <a:lstStyle/>
        <a:p>
          <a:endParaRPr lang="es-ES" sz="1200"/>
        </a:p>
      </dgm:t>
    </dgm:pt>
    <dgm:pt modelId="{3146DC4F-196E-4D45-8775-132EF30F5894}" type="sibTrans" cxnId="{023E9C03-12CE-4A25-B5F8-2A032D6CB491}">
      <dgm:prSet/>
      <dgm:spPr/>
      <dgm:t>
        <a:bodyPr/>
        <a:lstStyle/>
        <a:p>
          <a:endParaRPr lang="es-ES" sz="1200"/>
        </a:p>
      </dgm:t>
    </dgm:pt>
    <dgm:pt modelId="{85EA9DC2-D093-4D63-A9C0-7146E79D3AEA}">
      <dgm:prSet custT="1"/>
      <dgm:spPr/>
      <dgm:t>
        <a:bodyPr/>
        <a:lstStyle/>
        <a:p>
          <a:r>
            <a:rPr lang="es-ES_tradnl" sz="1200" dirty="0"/>
            <a:t>Acción que depende de motivaciones personales</a:t>
          </a:r>
        </a:p>
      </dgm:t>
    </dgm:pt>
    <dgm:pt modelId="{CC47EAFA-A3CF-4F83-A81E-A971382D1155}" type="parTrans" cxnId="{4645EDC4-AC42-4DDF-92C4-1E64004C95A3}">
      <dgm:prSet/>
      <dgm:spPr/>
      <dgm:t>
        <a:bodyPr/>
        <a:lstStyle/>
        <a:p>
          <a:endParaRPr lang="es-ES" sz="1200"/>
        </a:p>
      </dgm:t>
    </dgm:pt>
    <dgm:pt modelId="{EB38E2C9-1516-46F9-83B0-C0EFE4374726}" type="sibTrans" cxnId="{4645EDC4-AC42-4DDF-92C4-1E64004C95A3}">
      <dgm:prSet/>
      <dgm:spPr/>
      <dgm:t>
        <a:bodyPr/>
        <a:lstStyle/>
        <a:p>
          <a:endParaRPr lang="es-ES" sz="1200"/>
        </a:p>
      </dgm:t>
    </dgm:pt>
    <dgm:pt modelId="{476E02C6-83DD-4ACC-9506-C7CE9C20D0C9}">
      <dgm:prSet custT="1"/>
      <dgm:spPr/>
      <dgm:t>
        <a:bodyPr/>
        <a:lstStyle/>
        <a:p>
          <a:r>
            <a:rPr lang="es-ES_tradnl" sz="1200" dirty="0"/>
            <a:t>Fondos, Donaciones en especie, becas, premios.</a:t>
          </a:r>
        </a:p>
      </dgm:t>
    </dgm:pt>
    <dgm:pt modelId="{D82870CE-C59B-4B26-ADF2-CDE49CFF13FB}" type="parTrans" cxnId="{8C2AC3E9-81E4-48A8-A3AC-F33555562BBA}">
      <dgm:prSet/>
      <dgm:spPr/>
      <dgm:t>
        <a:bodyPr/>
        <a:lstStyle/>
        <a:p>
          <a:endParaRPr lang="es-ES" sz="1200"/>
        </a:p>
      </dgm:t>
    </dgm:pt>
    <dgm:pt modelId="{0E52D70B-9074-42FC-AEDF-93ECD2721E49}" type="sibTrans" cxnId="{8C2AC3E9-81E4-48A8-A3AC-F33555562BBA}">
      <dgm:prSet/>
      <dgm:spPr/>
      <dgm:t>
        <a:bodyPr/>
        <a:lstStyle/>
        <a:p>
          <a:endParaRPr lang="es-ES" sz="1200"/>
        </a:p>
      </dgm:t>
    </dgm:pt>
    <dgm:pt modelId="{519BA5BD-FDEB-4905-894B-6B09B19E03FE}">
      <dgm:prSet custT="1"/>
      <dgm:spPr/>
      <dgm:t>
        <a:bodyPr/>
        <a:lstStyle/>
        <a:p>
          <a:r>
            <a:rPr lang="es-ES_tradnl" sz="1200" dirty="0"/>
            <a:t>Decisiones alineadas a la política de la empresa</a:t>
          </a:r>
        </a:p>
      </dgm:t>
    </dgm:pt>
    <dgm:pt modelId="{14B747B2-2A72-4DD9-91B9-87CE0C90FC71}" type="parTrans" cxnId="{E17AE673-5E0C-4EA2-B561-56926512E371}">
      <dgm:prSet/>
      <dgm:spPr/>
      <dgm:t>
        <a:bodyPr/>
        <a:lstStyle/>
        <a:p>
          <a:endParaRPr lang="es-ES" sz="1200"/>
        </a:p>
      </dgm:t>
    </dgm:pt>
    <dgm:pt modelId="{16D0E8DD-E630-41BA-A5D4-341245603DA6}" type="sibTrans" cxnId="{E17AE673-5E0C-4EA2-B561-56926512E371}">
      <dgm:prSet/>
      <dgm:spPr/>
      <dgm:t>
        <a:bodyPr/>
        <a:lstStyle/>
        <a:p>
          <a:endParaRPr lang="es-ES" sz="1200"/>
        </a:p>
      </dgm:t>
    </dgm:pt>
    <dgm:pt modelId="{D065CFBE-0E50-4773-ADA9-94EDBE69F21D}">
      <dgm:prSet custT="1"/>
      <dgm:spPr/>
      <dgm:t>
        <a:bodyPr/>
        <a:lstStyle/>
        <a:p>
          <a:r>
            <a:rPr lang="es-ES_tradnl" sz="1200" dirty="0"/>
            <a:t>Programas focalizados y estructurados debido a presupuesto puntual</a:t>
          </a:r>
        </a:p>
      </dgm:t>
    </dgm:pt>
    <dgm:pt modelId="{EF905D9F-2C78-485C-A94E-A64A8C89EBF8}" type="parTrans" cxnId="{6B1E418F-A57B-4F47-88EF-4619ED3B16D3}">
      <dgm:prSet/>
      <dgm:spPr/>
      <dgm:t>
        <a:bodyPr/>
        <a:lstStyle/>
        <a:p>
          <a:endParaRPr lang="es-ES" sz="1200"/>
        </a:p>
      </dgm:t>
    </dgm:pt>
    <dgm:pt modelId="{BA012E20-92B1-4AAC-8D73-CDBC5C667EA6}" type="sibTrans" cxnId="{6B1E418F-A57B-4F47-88EF-4619ED3B16D3}">
      <dgm:prSet/>
      <dgm:spPr/>
      <dgm:t>
        <a:bodyPr/>
        <a:lstStyle/>
        <a:p>
          <a:endParaRPr lang="es-ES" sz="1200"/>
        </a:p>
      </dgm:t>
    </dgm:pt>
    <dgm:pt modelId="{E2DE95B2-B206-441B-BACB-4B4015A5DA73}">
      <dgm:prSet custT="1"/>
      <dgm:spPr/>
      <dgm:t>
        <a:bodyPr/>
        <a:lstStyle/>
        <a:p>
          <a:r>
            <a:rPr lang="es-ES_tradnl" sz="1200" dirty="0"/>
            <a:t>Acorde a su misión, visión y valores</a:t>
          </a:r>
        </a:p>
      </dgm:t>
    </dgm:pt>
    <dgm:pt modelId="{DDEF7547-EC55-4F9C-AF15-EEDC28A591D1}" type="parTrans" cxnId="{A34F49F0-6FBF-441E-BED4-00A420C0C08C}">
      <dgm:prSet/>
      <dgm:spPr/>
      <dgm:t>
        <a:bodyPr/>
        <a:lstStyle/>
        <a:p>
          <a:endParaRPr lang="es-ES" sz="1200"/>
        </a:p>
      </dgm:t>
    </dgm:pt>
    <dgm:pt modelId="{7F7338F2-3A0B-4EA8-8A59-D27BD3583B32}" type="sibTrans" cxnId="{A34F49F0-6FBF-441E-BED4-00A420C0C08C}">
      <dgm:prSet/>
      <dgm:spPr/>
      <dgm:t>
        <a:bodyPr/>
        <a:lstStyle/>
        <a:p>
          <a:endParaRPr lang="es-ES" sz="1200"/>
        </a:p>
      </dgm:t>
    </dgm:pt>
    <dgm:pt modelId="{88CA759E-D2B9-4840-B0D7-A29EAF0CA0BF}">
      <dgm:prSet custT="1"/>
      <dgm:spPr/>
      <dgm:t>
        <a:bodyPr/>
        <a:lstStyle/>
        <a:p>
          <a:r>
            <a:rPr lang="es-ES_tradnl" sz="1200" dirty="0"/>
            <a:t>Donación puntual de fondos</a:t>
          </a:r>
        </a:p>
      </dgm:t>
    </dgm:pt>
    <dgm:pt modelId="{AD0D7ED0-A644-4659-A7AF-94498E05884F}" type="parTrans" cxnId="{5CAD71F7-B547-4E40-AF49-17876E5B9633}">
      <dgm:prSet/>
      <dgm:spPr/>
      <dgm:t>
        <a:bodyPr/>
        <a:lstStyle/>
        <a:p>
          <a:endParaRPr lang="es-ES" sz="1200"/>
        </a:p>
      </dgm:t>
    </dgm:pt>
    <dgm:pt modelId="{C6986C0B-7486-43BD-A17F-12E5F974E7D2}" type="sibTrans" cxnId="{5CAD71F7-B547-4E40-AF49-17876E5B9633}">
      <dgm:prSet/>
      <dgm:spPr/>
      <dgm:t>
        <a:bodyPr/>
        <a:lstStyle/>
        <a:p>
          <a:endParaRPr lang="es-ES" sz="1200"/>
        </a:p>
      </dgm:t>
    </dgm:pt>
    <dgm:pt modelId="{2E75176D-2831-4136-9981-FF15A7A2CFA1}">
      <dgm:prSet custT="1"/>
      <dgm:spPr/>
      <dgm:t>
        <a:bodyPr/>
        <a:lstStyle/>
        <a:p>
          <a:r>
            <a:rPr lang="es-ES_tradnl" sz="1200" dirty="0"/>
            <a:t>Depende de cuestiones personales</a:t>
          </a:r>
        </a:p>
      </dgm:t>
    </dgm:pt>
    <dgm:pt modelId="{3E0DDA4B-E867-4696-B729-379058AC0354}" type="parTrans" cxnId="{934C8C49-8903-49D2-BAE7-2E572D03B137}">
      <dgm:prSet/>
      <dgm:spPr/>
      <dgm:t>
        <a:bodyPr/>
        <a:lstStyle/>
        <a:p>
          <a:endParaRPr lang="es-ES" sz="1200"/>
        </a:p>
      </dgm:t>
    </dgm:pt>
    <dgm:pt modelId="{19F87DC3-FA8D-4B0D-AF34-46BAAAB89951}" type="sibTrans" cxnId="{934C8C49-8903-49D2-BAE7-2E572D03B137}">
      <dgm:prSet/>
      <dgm:spPr/>
      <dgm:t>
        <a:bodyPr/>
        <a:lstStyle/>
        <a:p>
          <a:endParaRPr lang="es-ES" sz="1200"/>
        </a:p>
      </dgm:t>
    </dgm:pt>
    <dgm:pt modelId="{F2C12C02-A27A-434E-BEF3-D74C715802F1}" type="pres">
      <dgm:prSet presAssocID="{95D6AB67-29F8-46DA-8A4E-CAF1476CF4B1}" presName="theList" presStyleCnt="0">
        <dgm:presLayoutVars>
          <dgm:dir/>
          <dgm:animLvl val="lvl"/>
          <dgm:resizeHandles val="exact"/>
        </dgm:presLayoutVars>
      </dgm:prSet>
      <dgm:spPr/>
    </dgm:pt>
    <dgm:pt modelId="{4639361B-FCBD-482A-92F9-7978B2DB5E02}" type="pres">
      <dgm:prSet presAssocID="{354D6507-2258-4EF5-9CE2-DEC939DBC87F}" presName="compNode" presStyleCnt="0"/>
      <dgm:spPr/>
    </dgm:pt>
    <dgm:pt modelId="{77C2FA87-1DB5-4B90-A32F-77DCD1A9120E}" type="pres">
      <dgm:prSet presAssocID="{354D6507-2258-4EF5-9CE2-DEC939DBC87F}" presName="aNode" presStyleLbl="bgShp" presStyleIdx="0" presStyleCnt="3"/>
      <dgm:spPr/>
    </dgm:pt>
    <dgm:pt modelId="{4DF6DD43-7BE9-4D2F-A902-E08327151443}" type="pres">
      <dgm:prSet presAssocID="{354D6507-2258-4EF5-9CE2-DEC939DBC87F}" presName="textNode" presStyleLbl="bgShp" presStyleIdx="0" presStyleCnt="3"/>
      <dgm:spPr/>
    </dgm:pt>
    <dgm:pt modelId="{FC80B774-C228-4EEE-A7B1-E0107689B4A5}" type="pres">
      <dgm:prSet presAssocID="{354D6507-2258-4EF5-9CE2-DEC939DBC87F}" presName="compChildNode" presStyleCnt="0"/>
      <dgm:spPr/>
    </dgm:pt>
    <dgm:pt modelId="{9A831BCF-0A5E-46F2-B43C-C14051BCC402}" type="pres">
      <dgm:prSet presAssocID="{354D6507-2258-4EF5-9CE2-DEC939DBC87F}" presName="theInnerList" presStyleCnt="0"/>
      <dgm:spPr/>
    </dgm:pt>
    <dgm:pt modelId="{9A948C18-3155-4152-B68D-8361AF97EA68}" type="pres">
      <dgm:prSet presAssocID="{20F25F70-3616-48EF-9206-A5875AAD603D}" presName="childNode" presStyleLbl="node1" presStyleIdx="0" presStyleCnt="12" custScaleY="257039">
        <dgm:presLayoutVars>
          <dgm:bulletEnabled val="1"/>
        </dgm:presLayoutVars>
      </dgm:prSet>
      <dgm:spPr/>
    </dgm:pt>
    <dgm:pt modelId="{33B3448A-AD23-4243-92BC-EBB648532A8E}" type="pres">
      <dgm:prSet presAssocID="{20F25F70-3616-48EF-9206-A5875AAD603D}" presName="aSpace2" presStyleCnt="0"/>
      <dgm:spPr/>
    </dgm:pt>
    <dgm:pt modelId="{654473B5-1EB0-44B0-8819-7F1B3883F3D8}" type="pres">
      <dgm:prSet presAssocID="{5178CAB0-E3B1-48C2-93E0-E26EBDD705C2}" presName="childNode" presStyleLbl="node1" presStyleIdx="1" presStyleCnt="12">
        <dgm:presLayoutVars>
          <dgm:bulletEnabled val="1"/>
        </dgm:presLayoutVars>
      </dgm:prSet>
      <dgm:spPr/>
    </dgm:pt>
    <dgm:pt modelId="{DE5DD276-477D-4974-A678-2AE7C25E027E}" type="pres">
      <dgm:prSet presAssocID="{5178CAB0-E3B1-48C2-93E0-E26EBDD705C2}" presName="aSpace2" presStyleCnt="0"/>
      <dgm:spPr/>
    </dgm:pt>
    <dgm:pt modelId="{813ACA3D-487B-4879-A06E-64EA9F834A7F}" type="pres">
      <dgm:prSet presAssocID="{476E02C6-83DD-4ACC-9506-C7CE9C20D0C9}" presName="childNode" presStyleLbl="node1" presStyleIdx="2" presStyleCnt="12">
        <dgm:presLayoutVars>
          <dgm:bulletEnabled val="1"/>
        </dgm:presLayoutVars>
      </dgm:prSet>
      <dgm:spPr/>
    </dgm:pt>
    <dgm:pt modelId="{51F73EED-3D1F-4450-B9F3-C6867F4CD843}" type="pres">
      <dgm:prSet presAssocID="{476E02C6-83DD-4ACC-9506-C7CE9C20D0C9}" presName="aSpace2" presStyleCnt="0"/>
      <dgm:spPr/>
    </dgm:pt>
    <dgm:pt modelId="{C41FF59D-C668-44CC-B2D4-EE4A9D0A3903}" type="pres">
      <dgm:prSet presAssocID="{519BA5BD-FDEB-4905-894B-6B09B19E03FE}" presName="childNode" presStyleLbl="node1" presStyleIdx="3" presStyleCnt="12">
        <dgm:presLayoutVars>
          <dgm:bulletEnabled val="1"/>
        </dgm:presLayoutVars>
      </dgm:prSet>
      <dgm:spPr/>
    </dgm:pt>
    <dgm:pt modelId="{6A263CF9-D4EF-44A2-B1DE-FB74FBBE8CA2}" type="pres">
      <dgm:prSet presAssocID="{354D6507-2258-4EF5-9CE2-DEC939DBC87F}" presName="aSpace" presStyleCnt="0"/>
      <dgm:spPr/>
    </dgm:pt>
    <dgm:pt modelId="{E6FA9149-9A62-45F8-AB3C-122A1CAB2234}" type="pres">
      <dgm:prSet presAssocID="{A21BB730-50DA-4108-BFE1-355885FAD960}" presName="compNode" presStyleCnt="0"/>
      <dgm:spPr/>
    </dgm:pt>
    <dgm:pt modelId="{1E66A4C4-1CA6-4700-9C16-5266398D3026}" type="pres">
      <dgm:prSet presAssocID="{A21BB730-50DA-4108-BFE1-355885FAD960}" presName="aNode" presStyleLbl="bgShp" presStyleIdx="1" presStyleCnt="3"/>
      <dgm:spPr/>
    </dgm:pt>
    <dgm:pt modelId="{1B6F7C4E-8A01-4975-ACC0-FD4F2C83C796}" type="pres">
      <dgm:prSet presAssocID="{A21BB730-50DA-4108-BFE1-355885FAD960}" presName="textNode" presStyleLbl="bgShp" presStyleIdx="1" presStyleCnt="3"/>
      <dgm:spPr/>
    </dgm:pt>
    <dgm:pt modelId="{768F8BFB-67F0-4612-BDB1-8985D1E3FD30}" type="pres">
      <dgm:prSet presAssocID="{A21BB730-50DA-4108-BFE1-355885FAD960}" presName="compChildNode" presStyleCnt="0"/>
      <dgm:spPr/>
    </dgm:pt>
    <dgm:pt modelId="{00045CD5-89D4-415A-9984-46ADD8B8119B}" type="pres">
      <dgm:prSet presAssocID="{A21BB730-50DA-4108-BFE1-355885FAD960}" presName="theInnerList" presStyleCnt="0"/>
      <dgm:spPr/>
    </dgm:pt>
    <dgm:pt modelId="{1783EF95-CAF5-4BB5-ABF7-FDC6DB19FC92}" type="pres">
      <dgm:prSet presAssocID="{5EE88D50-4846-4FF5-A200-A8A873BA2C06}" presName="childNode" presStyleLbl="node1" presStyleIdx="4" presStyleCnt="12" custScaleY="199552">
        <dgm:presLayoutVars>
          <dgm:bulletEnabled val="1"/>
        </dgm:presLayoutVars>
      </dgm:prSet>
      <dgm:spPr/>
    </dgm:pt>
    <dgm:pt modelId="{C1DF4F62-735E-46ED-9D29-58F2C9692A84}" type="pres">
      <dgm:prSet presAssocID="{5EE88D50-4846-4FF5-A200-A8A873BA2C06}" presName="aSpace2" presStyleCnt="0"/>
      <dgm:spPr/>
    </dgm:pt>
    <dgm:pt modelId="{4C3E31FA-96BD-405F-B5A4-CF7C7CF6546A}" type="pres">
      <dgm:prSet presAssocID="{BD1071D6-6DE3-40FC-8D4C-0BF6E8259F1B}" presName="childNode" presStyleLbl="node1" presStyleIdx="5" presStyleCnt="12">
        <dgm:presLayoutVars>
          <dgm:bulletEnabled val="1"/>
        </dgm:presLayoutVars>
      </dgm:prSet>
      <dgm:spPr/>
    </dgm:pt>
    <dgm:pt modelId="{54DC7180-4DB1-45C4-8049-EC6320FA5D30}" type="pres">
      <dgm:prSet presAssocID="{BD1071D6-6DE3-40FC-8D4C-0BF6E8259F1B}" presName="aSpace2" presStyleCnt="0"/>
      <dgm:spPr/>
    </dgm:pt>
    <dgm:pt modelId="{AF727779-8403-422B-8CCD-C7BE94F6D540}" type="pres">
      <dgm:prSet presAssocID="{D065CFBE-0E50-4773-ADA9-94EDBE69F21D}" presName="childNode" presStyleLbl="node1" presStyleIdx="6" presStyleCnt="12" custScaleX="117731" custScaleY="179149">
        <dgm:presLayoutVars>
          <dgm:bulletEnabled val="1"/>
        </dgm:presLayoutVars>
      </dgm:prSet>
      <dgm:spPr/>
    </dgm:pt>
    <dgm:pt modelId="{EAE9F063-DA5B-4CD7-8D3A-5B78D2DB71CB}" type="pres">
      <dgm:prSet presAssocID="{D065CFBE-0E50-4773-ADA9-94EDBE69F21D}" presName="aSpace2" presStyleCnt="0"/>
      <dgm:spPr/>
    </dgm:pt>
    <dgm:pt modelId="{AEBFCB0D-55B6-409F-AD02-E92863D1F700}" type="pres">
      <dgm:prSet presAssocID="{E2DE95B2-B206-441B-BACB-4B4015A5DA73}" presName="childNode" presStyleLbl="node1" presStyleIdx="7" presStyleCnt="12">
        <dgm:presLayoutVars>
          <dgm:bulletEnabled val="1"/>
        </dgm:presLayoutVars>
      </dgm:prSet>
      <dgm:spPr/>
    </dgm:pt>
    <dgm:pt modelId="{8B8C1C2B-C345-4950-B24F-F348EE308522}" type="pres">
      <dgm:prSet presAssocID="{A21BB730-50DA-4108-BFE1-355885FAD960}" presName="aSpace" presStyleCnt="0"/>
      <dgm:spPr/>
    </dgm:pt>
    <dgm:pt modelId="{D5F71E52-54CA-4910-B55B-04CAACE273D3}" type="pres">
      <dgm:prSet presAssocID="{E78AE473-E532-435A-A9DF-8F365E3B8FC3}" presName="compNode" presStyleCnt="0"/>
      <dgm:spPr/>
    </dgm:pt>
    <dgm:pt modelId="{6B6392B7-D788-46B4-B17E-2D16A74CCA22}" type="pres">
      <dgm:prSet presAssocID="{E78AE473-E532-435A-A9DF-8F365E3B8FC3}" presName="aNode" presStyleLbl="bgShp" presStyleIdx="2" presStyleCnt="3"/>
      <dgm:spPr/>
    </dgm:pt>
    <dgm:pt modelId="{8E3C5D9F-4232-4205-939F-A788BC1FEAE8}" type="pres">
      <dgm:prSet presAssocID="{E78AE473-E532-435A-A9DF-8F365E3B8FC3}" presName="textNode" presStyleLbl="bgShp" presStyleIdx="2" presStyleCnt="3"/>
      <dgm:spPr/>
    </dgm:pt>
    <dgm:pt modelId="{C7540D54-C301-41C5-891A-97CFBA49A8EA}" type="pres">
      <dgm:prSet presAssocID="{E78AE473-E532-435A-A9DF-8F365E3B8FC3}" presName="compChildNode" presStyleCnt="0"/>
      <dgm:spPr/>
    </dgm:pt>
    <dgm:pt modelId="{14D7056C-992A-4782-A44B-323DA8CE7BB0}" type="pres">
      <dgm:prSet presAssocID="{E78AE473-E532-435A-A9DF-8F365E3B8FC3}" presName="theInnerList" presStyleCnt="0"/>
      <dgm:spPr/>
    </dgm:pt>
    <dgm:pt modelId="{FD1219F0-0C29-4E8D-B44F-117105ED7805}" type="pres">
      <dgm:prSet presAssocID="{534F6111-58AB-4C2A-AB68-596B096CF52D}" presName="childNode" presStyleLbl="node1" presStyleIdx="8" presStyleCnt="12">
        <dgm:presLayoutVars>
          <dgm:bulletEnabled val="1"/>
        </dgm:presLayoutVars>
      </dgm:prSet>
      <dgm:spPr/>
    </dgm:pt>
    <dgm:pt modelId="{417464F3-B560-49C1-849B-2D1CAE5E85F1}" type="pres">
      <dgm:prSet presAssocID="{534F6111-58AB-4C2A-AB68-596B096CF52D}" presName="aSpace2" presStyleCnt="0"/>
      <dgm:spPr/>
    </dgm:pt>
    <dgm:pt modelId="{623C767C-69A8-4973-B382-52E167F3BEA9}" type="pres">
      <dgm:prSet presAssocID="{85EA9DC2-D093-4D63-A9C0-7146E79D3AEA}" presName="childNode" presStyleLbl="node1" presStyleIdx="9" presStyleCnt="12">
        <dgm:presLayoutVars>
          <dgm:bulletEnabled val="1"/>
        </dgm:presLayoutVars>
      </dgm:prSet>
      <dgm:spPr/>
    </dgm:pt>
    <dgm:pt modelId="{64B98F98-4887-4830-AAA6-D74A4D22A208}" type="pres">
      <dgm:prSet presAssocID="{85EA9DC2-D093-4D63-A9C0-7146E79D3AEA}" presName="aSpace2" presStyleCnt="0"/>
      <dgm:spPr/>
    </dgm:pt>
    <dgm:pt modelId="{310C1254-B3A2-4FF8-9FCB-804AF2808DA9}" type="pres">
      <dgm:prSet presAssocID="{88CA759E-D2B9-4840-B0D7-A29EAF0CA0BF}" presName="childNode" presStyleLbl="node1" presStyleIdx="10" presStyleCnt="12">
        <dgm:presLayoutVars>
          <dgm:bulletEnabled val="1"/>
        </dgm:presLayoutVars>
      </dgm:prSet>
      <dgm:spPr/>
    </dgm:pt>
    <dgm:pt modelId="{0793E83B-3B47-414A-BD91-2D76FBF07EF0}" type="pres">
      <dgm:prSet presAssocID="{88CA759E-D2B9-4840-B0D7-A29EAF0CA0BF}" presName="aSpace2" presStyleCnt="0"/>
      <dgm:spPr/>
    </dgm:pt>
    <dgm:pt modelId="{245583A9-5918-4105-B438-0BCCC5B29868}" type="pres">
      <dgm:prSet presAssocID="{2E75176D-2831-4136-9981-FF15A7A2CFA1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8D092A00-675F-44B6-A4FF-1C74C8250ED2}" type="presOf" srcId="{BD1071D6-6DE3-40FC-8D4C-0BF6E8259F1B}" destId="{4C3E31FA-96BD-405F-B5A4-CF7C7CF6546A}" srcOrd="0" destOrd="0" presId="urn:microsoft.com/office/officeart/2005/8/layout/lProcess2"/>
    <dgm:cxn modelId="{023E9C03-12CE-4A25-B5F8-2A032D6CB491}" srcId="{E78AE473-E532-435A-A9DF-8F365E3B8FC3}" destId="{534F6111-58AB-4C2A-AB68-596B096CF52D}" srcOrd="0" destOrd="0" parTransId="{7D1454D0-5E19-4990-8B8F-E40FD4BF11E1}" sibTransId="{3146DC4F-196E-4D45-8775-132EF30F5894}"/>
    <dgm:cxn modelId="{2A9F920D-64D6-4EA6-9A01-4F1A46DA4D8A}" type="presOf" srcId="{476E02C6-83DD-4ACC-9506-C7CE9C20D0C9}" destId="{813ACA3D-487B-4879-A06E-64EA9F834A7F}" srcOrd="0" destOrd="0" presId="urn:microsoft.com/office/officeart/2005/8/layout/lProcess2"/>
    <dgm:cxn modelId="{8B5A2311-D449-490E-9709-491960A3563E}" srcId="{95D6AB67-29F8-46DA-8A4E-CAF1476CF4B1}" destId="{A21BB730-50DA-4108-BFE1-355885FAD960}" srcOrd="1" destOrd="0" parTransId="{6959E347-6B12-4F8F-B337-E59230566F3B}" sibTransId="{AFA8C23D-1B40-4F71-8D78-C062D0EA2054}"/>
    <dgm:cxn modelId="{46470113-B135-4A5B-A68E-274D9D50B3D9}" type="presOf" srcId="{85EA9DC2-D093-4D63-A9C0-7146E79D3AEA}" destId="{623C767C-69A8-4973-B382-52E167F3BEA9}" srcOrd="0" destOrd="0" presId="urn:microsoft.com/office/officeart/2005/8/layout/lProcess2"/>
    <dgm:cxn modelId="{02278D46-D58A-41A4-890D-30707ECA45BA}" type="presOf" srcId="{A21BB730-50DA-4108-BFE1-355885FAD960}" destId="{1E66A4C4-1CA6-4700-9C16-5266398D3026}" srcOrd="0" destOrd="0" presId="urn:microsoft.com/office/officeart/2005/8/layout/lProcess2"/>
    <dgm:cxn modelId="{57488947-DBB0-42E0-8FD7-3162E0C9857A}" type="presOf" srcId="{E2DE95B2-B206-441B-BACB-4B4015A5DA73}" destId="{AEBFCB0D-55B6-409F-AD02-E92863D1F700}" srcOrd="0" destOrd="0" presId="urn:microsoft.com/office/officeart/2005/8/layout/lProcess2"/>
    <dgm:cxn modelId="{934C8C49-8903-49D2-BAE7-2E572D03B137}" srcId="{E78AE473-E532-435A-A9DF-8F365E3B8FC3}" destId="{2E75176D-2831-4136-9981-FF15A7A2CFA1}" srcOrd="3" destOrd="0" parTransId="{3E0DDA4B-E867-4696-B729-379058AC0354}" sibTransId="{19F87DC3-FA8D-4B0D-AF34-46BAAAB89951}"/>
    <dgm:cxn modelId="{9A46CC4C-4E84-4183-80D3-1E8FB270BF98}" type="presOf" srcId="{D065CFBE-0E50-4773-ADA9-94EDBE69F21D}" destId="{AF727779-8403-422B-8CCD-C7BE94F6D540}" srcOrd="0" destOrd="0" presId="urn:microsoft.com/office/officeart/2005/8/layout/lProcess2"/>
    <dgm:cxn modelId="{82831053-B091-4975-8163-615AAA40EFD6}" type="presOf" srcId="{95D6AB67-29F8-46DA-8A4E-CAF1476CF4B1}" destId="{F2C12C02-A27A-434E-BEF3-D74C715802F1}" srcOrd="0" destOrd="0" presId="urn:microsoft.com/office/officeart/2005/8/layout/lProcess2"/>
    <dgm:cxn modelId="{71F9D95C-4B7F-4AA2-A91B-0A99406E906B}" srcId="{95D6AB67-29F8-46DA-8A4E-CAF1476CF4B1}" destId="{E78AE473-E532-435A-A9DF-8F365E3B8FC3}" srcOrd="2" destOrd="0" parTransId="{5C3AD08C-3908-43F0-B46F-F16EF72A65C4}" sibTransId="{96BBB004-EDA6-4790-B324-85023D7BB3DE}"/>
    <dgm:cxn modelId="{DF9EFD5C-E1F3-452B-B729-50565578594C}" type="presOf" srcId="{E78AE473-E532-435A-A9DF-8F365E3B8FC3}" destId="{8E3C5D9F-4232-4205-939F-A788BC1FEAE8}" srcOrd="1" destOrd="0" presId="urn:microsoft.com/office/officeart/2005/8/layout/lProcess2"/>
    <dgm:cxn modelId="{7E64DB6B-1B2A-4575-9994-000FD34781EC}" type="presOf" srcId="{354D6507-2258-4EF5-9CE2-DEC939DBC87F}" destId="{77C2FA87-1DB5-4B90-A32F-77DCD1A9120E}" srcOrd="0" destOrd="0" presId="urn:microsoft.com/office/officeart/2005/8/layout/lProcess2"/>
    <dgm:cxn modelId="{E17AE673-5E0C-4EA2-B561-56926512E371}" srcId="{354D6507-2258-4EF5-9CE2-DEC939DBC87F}" destId="{519BA5BD-FDEB-4905-894B-6B09B19E03FE}" srcOrd="3" destOrd="0" parTransId="{14B747B2-2A72-4DD9-91B9-87CE0C90FC71}" sibTransId="{16D0E8DD-E630-41BA-A5D4-341245603DA6}"/>
    <dgm:cxn modelId="{FDD67689-63B5-4DDE-B35E-C34A481A003A}" srcId="{A21BB730-50DA-4108-BFE1-355885FAD960}" destId="{BD1071D6-6DE3-40FC-8D4C-0BF6E8259F1B}" srcOrd="1" destOrd="0" parTransId="{D96F0A03-8346-4B3C-903A-4B6C0ABEBB8A}" sibTransId="{2B57648A-0F53-4A38-9F3B-1E64243D1576}"/>
    <dgm:cxn modelId="{116F418E-92D1-4A8C-A436-879F90CADEA0}" type="presOf" srcId="{5EE88D50-4846-4FF5-A200-A8A873BA2C06}" destId="{1783EF95-CAF5-4BB5-ABF7-FDC6DB19FC92}" srcOrd="0" destOrd="0" presId="urn:microsoft.com/office/officeart/2005/8/layout/lProcess2"/>
    <dgm:cxn modelId="{6B1E418F-A57B-4F47-88EF-4619ED3B16D3}" srcId="{A21BB730-50DA-4108-BFE1-355885FAD960}" destId="{D065CFBE-0E50-4773-ADA9-94EDBE69F21D}" srcOrd="2" destOrd="0" parTransId="{EF905D9F-2C78-485C-A94E-A64A8C89EBF8}" sibTransId="{BA012E20-92B1-4AAC-8D73-CDBC5C667EA6}"/>
    <dgm:cxn modelId="{EBC1638F-1A1B-4073-B258-18B2E7289A68}" srcId="{354D6507-2258-4EF5-9CE2-DEC939DBC87F}" destId="{20F25F70-3616-48EF-9206-A5875AAD603D}" srcOrd="0" destOrd="0" parTransId="{DEFE00CF-F979-47A3-98B7-92F64F4BD6B5}" sibTransId="{66D46EB6-F758-4471-8AA0-99BDCEA7C173}"/>
    <dgm:cxn modelId="{9308D397-C326-43B8-B702-507E417437BC}" type="presOf" srcId="{5178CAB0-E3B1-48C2-93E0-E26EBDD705C2}" destId="{654473B5-1EB0-44B0-8819-7F1B3883F3D8}" srcOrd="0" destOrd="0" presId="urn:microsoft.com/office/officeart/2005/8/layout/lProcess2"/>
    <dgm:cxn modelId="{6DF1C99A-0522-4E10-91DA-02DD7CA79B45}" srcId="{354D6507-2258-4EF5-9CE2-DEC939DBC87F}" destId="{5178CAB0-E3B1-48C2-93E0-E26EBDD705C2}" srcOrd="1" destOrd="0" parTransId="{3F60F7BC-C420-4223-9654-BB9309BE27EC}" sibTransId="{CA7E239A-650E-4E19-AD98-D184AF172B88}"/>
    <dgm:cxn modelId="{CAC9809D-7F82-4926-A142-A8E18B3AE9E2}" type="presOf" srcId="{354D6507-2258-4EF5-9CE2-DEC939DBC87F}" destId="{4DF6DD43-7BE9-4D2F-A902-E08327151443}" srcOrd="1" destOrd="0" presId="urn:microsoft.com/office/officeart/2005/8/layout/lProcess2"/>
    <dgm:cxn modelId="{FE95C3A8-FE38-42BD-AA12-61D2EB1F3166}" type="presOf" srcId="{88CA759E-D2B9-4840-B0D7-A29EAF0CA0BF}" destId="{310C1254-B3A2-4FF8-9FCB-804AF2808DA9}" srcOrd="0" destOrd="0" presId="urn:microsoft.com/office/officeart/2005/8/layout/lProcess2"/>
    <dgm:cxn modelId="{6027E2BA-ACF0-4B40-8554-E8DEE304827A}" type="presOf" srcId="{2E75176D-2831-4136-9981-FF15A7A2CFA1}" destId="{245583A9-5918-4105-B438-0BCCC5B29868}" srcOrd="0" destOrd="0" presId="urn:microsoft.com/office/officeart/2005/8/layout/lProcess2"/>
    <dgm:cxn modelId="{4645EDC4-AC42-4DDF-92C4-1E64004C95A3}" srcId="{E78AE473-E532-435A-A9DF-8F365E3B8FC3}" destId="{85EA9DC2-D093-4D63-A9C0-7146E79D3AEA}" srcOrd="1" destOrd="0" parTransId="{CC47EAFA-A3CF-4F83-A81E-A971382D1155}" sibTransId="{EB38E2C9-1516-46F9-83B0-C0EFE4374726}"/>
    <dgm:cxn modelId="{301081CB-568B-4459-A396-9B1535BBFCFA}" type="presOf" srcId="{A21BB730-50DA-4108-BFE1-355885FAD960}" destId="{1B6F7C4E-8A01-4975-ACC0-FD4F2C83C796}" srcOrd="1" destOrd="0" presId="urn:microsoft.com/office/officeart/2005/8/layout/lProcess2"/>
    <dgm:cxn modelId="{0D7F81CF-33CA-445B-AA8B-263C292FC1FF}" srcId="{95D6AB67-29F8-46DA-8A4E-CAF1476CF4B1}" destId="{354D6507-2258-4EF5-9CE2-DEC939DBC87F}" srcOrd="0" destOrd="0" parTransId="{5E904A84-F6FF-4725-BFC4-E1BCA0540CFD}" sibTransId="{50A73131-915B-41C0-8661-8AE209583BD7}"/>
    <dgm:cxn modelId="{C616B2CF-EC04-4E92-ACBE-AC0D021E956D}" srcId="{A21BB730-50DA-4108-BFE1-355885FAD960}" destId="{5EE88D50-4846-4FF5-A200-A8A873BA2C06}" srcOrd="0" destOrd="0" parTransId="{29A4E0ED-C5F2-43E7-A627-BD4BD570625B}" sibTransId="{2CB8584E-95A8-4950-85A9-E838B9385AD7}"/>
    <dgm:cxn modelId="{12DCF8DD-272F-46DB-97D6-5DDB12B14A2E}" type="presOf" srcId="{E78AE473-E532-435A-A9DF-8F365E3B8FC3}" destId="{6B6392B7-D788-46B4-B17E-2D16A74CCA22}" srcOrd="0" destOrd="0" presId="urn:microsoft.com/office/officeart/2005/8/layout/lProcess2"/>
    <dgm:cxn modelId="{8C2AC3E9-81E4-48A8-A3AC-F33555562BBA}" srcId="{354D6507-2258-4EF5-9CE2-DEC939DBC87F}" destId="{476E02C6-83DD-4ACC-9506-C7CE9C20D0C9}" srcOrd="2" destOrd="0" parTransId="{D82870CE-C59B-4B26-ADF2-CDE49CFF13FB}" sibTransId="{0E52D70B-9074-42FC-AEDF-93ECD2721E49}"/>
    <dgm:cxn modelId="{A34F49F0-6FBF-441E-BED4-00A420C0C08C}" srcId="{A21BB730-50DA-4108-BFE1-355885FAD960}" destId="{E2DE95B2-B206-441B-BACB-4B4015A5DA73}" srcOrd="3" destOrd="0" parTransId="{DDEF7547-EC55-4F9C-AF15-EEDC28A591D1}" sibTransId="{7F7338F2-3A0B-4EA8-8A59-D27BD3583B32}"/>
    <dgm:cxn modelId="{5CAD71F7-B547-4E40-AF49-17876E5B9633}" srcId="{E78AE473-E532-435A-A9DF-8F365E3B8FC3}" destId="{88CA759E-D2B9-4840-B0D7-A29EAF0CA0BF}" srcOrd="2" destOrd="0" parTransId="{AD0D7ED0-A644-4659-A7AF-94498E05884F}" sibTransId="{C6986C0B-7486-43BD-A17F-12E5F974E7D2}"/>
    <dgm:cxn modelId="{E0E9E5FD-0CB6-4C25-BDA3-E1961C45B5DA}" type="presOf" srcId="{519BA5BD-FDEB-4905-894B-6B09B19E03FE}" destId="{C41FF59D-C668-44CC-B2D4-EE4A9D0A3903}" srcOrd="0" destOrd="0" presId="urn:microsoft.com/office/officeart/2005/8/layout/lProcess2"/>
    <dgm:cxn modelId="{F53E3AFE-F704-4557-890C-21147D47ACE6}" type="presOf" srcId="{20F25F70-3616-48EF-9206-A5875AAD603D}" destId="{9A948C18-3155-4152-B68D-8361AF97EA68}" srcOrd="0" destOrd="0" presId="urn:microsoft.com/office/officeart/2005/8/layout/lProcess2"/>
    <dgm:cxn modelId="{B3EF97FE-EAA4-4FD9-B091-640E0E8348E1}" type="presOf" srcId="{534F6111-58AB-4C2A-AB68-596B096CF52D}" destId="{FD1219F0-0C29-4E8D-B44F-117105ED7805}" srcOrd="0" destOrd="0" presId="urn:microsoft.com/office/officeart/2005/8/layout/lProcess2"/>
    <dgm:cxn modelId="{DAF7DDA9-5988-470E-85D9-FE406215451D}" type="presParOf" srcId="{F2C12C02-A27A-434E-BEF3-D74C715802F1}" destId="{4639361B-FCBD-482A-92F9-7978B2DB5E02}" srcOrd="0" destOrd="0" presId="urn:microsoft.com/office/officeart/2005/8/layout/lProcess2"/>
    <dgm:cxn modelId="{65D2DF40-CA58-44B0-8890-10E22EB86647}" type="presParOf" srcId="{4639361B-FCBD-482A-92F9-7978B2DB5E02}" destId="{77C2FA87-1DB5-4B90-A32F-77DCD1A9120E}" srcOrd="0" destOrd="0" presId="urn:microsoft.com/office/officeart/2005/8/layout/lProcess2"/>
    <dgm:cxn modelId="{88D66E09-1D5F-4C75-9C06-35DBBA999A30}" type="presParOf" srcId="{4639361B-FCBD-482A-92F9-7978B2DB5E02}" destId="{4DF6DD43-7BE9-4D2F-A902-E08327151443}" srcOrd="1" destOrd="0" presId="urn:microsoft.com/office/officeart/2005/8/layout/lProcess2"/>
    <dgm:cxn modelId="{5119539B-2BAB-48AB-9544-7DC8F99890E2}" type="presParOf" srcId="{4639361B-FCBD-482A-92F9-7978B2DB5E02}" destId="{FC80B774-C228-4EEE-A7B1-E0107689B4A5}" srcOrd="2" destOrd="0" presId="urn:microsoft.com/office/officeart/2005/8/layout/lProcess2"/>
    <dgm:cxn modelId="{98D78B4C-867A-4838-B5F4-2F06348758B6}" type="presParOf" srcId="{FC80B774-C228-4EEE-A7B1-E0107689B4A5}" destId="{9A831BCF-0A5E-46F2-B43C-C14051BCC402}" srcOrd="0" destOrd="0" presId="urn:microsoft.com/office/officeart/2005/8/layout/lProcess2"/>
    <dgm:cxn modelId="{FF3EEF68-E010-4486-8E59-613D3D2D3E3D}" type="presParOf" srcId="{9A831BCF-0A5E-46F2-B43C-C14051BCC402}" destId="{9A948C18-3155-4152-B68D-8361AF97EA68}" srcOrd="0" destOrd="0" presId="urn:microsoft.com/office/officeart/2005/8/layout/lProcess2"/>
    <dgm:cxn modelId="{2D5F3C3A-3109-4EAB-A5B3-0D93E1B6F0EE}" type="presParOf" srcId="{9A831BCF-0A5E-46F2-B43C-C14051BCC402}" destId="{33B3448A-AD23-4243-92BC-EBB648532A8E}" srcOrd="1" destOrd="0" presId="urn:microsoft.com/office/officeart/2005/8/layout/lProcess2"/>
    <dgm:cxn modelId="{182F0AED-860F-4172-8257-C306E96016F0}" type="presParOf" srcId="{9A831BCF-0A5E-46F2-B43C-C14051BCC402}" destId="{654473B5-1EB0-44B0-8819-7F1B3883F3D8}" srcOrd="2" destOrd="0" presId="urn:microsoft.com/office/officeart/2005/8/layout/lProcess2"/>
    <dgm:cxn modelId="{00A23C5B-21B8-4150-9F17-E3BDB6AD5550}" type="presParOf" srcId="{9A831BCF-0A5E-46F2-B43C-C14051BCC402}" destId="{DE5DD276-477D-4974-A678-2AE7C25E027E}" srcOrd="3" destOrd="0" presId="urn:microsoft.com/office/officeart/2005/8/layout/lProcess2"/>
    <dgm:cxn modelId="{9F2147AF-D5DF-431A-ACC5-CCCA7CB41735}" type="presParOf" srcId="{9A831BCF-0A5E-46F2-B43C-C14051BCC402}" destId="{813ACA3D-487B-4879-A06E-64EA9F834A7F}" srcOrd="4" destOrd="0" presId="urn:microsoft.com/office/officeart/2005/8/layout/lProcess2"/>
    <dgm:cxn modelId="{9549A6AD-688B-44F6-82A2-F31D05418862}" type="presParOf" srcId="{9A831BCF-0A5E-46F2-B43C-C14051BCC402}" destId="{51F73EED-3D1F-4450-B9F3-C6867F4CD843}" srcOrd="5" destOrd="0" presId="urn:microsoft.com/office/officeart/2005/8/layout/lProcess2"/>
    <dgm:cxn modelId="{F8C8060A-8867-4401-931F-F84E9195815B}" type="presParOf" srcId="{9A831BCF-0A5E-46F2-B43C-C14051BCC402}" destId="{C41FF59D-C668-44CC-B2D4-EE4A9D0A3903}" srcOrd="6" destOrd="0" presId="urn:microsoft.com/office/officeart/2005/8/layout/lProcess2"/>
    <dgm:cxn modelId="{61357AD0-1052-4E2B-9190-1439DBAA3D2D}" type="presParOf" srcId="{F2C12C02-A27A-434E-BEF3-D74C715802F1}" destId="{6A263CF9-D4EF-44A2-B1DE-FB74FBBE8CA2}" srcOrd="1" destOrd="0" presId="urn:microsoft.com/office/officeart/2005/8/layout/lProcess2"/>
    <dgm:cxn modelId="{4C35E5ED-CDD0-430C-B33A-931B2E854909}" type="presParOf" srcId="{F2C12C02-A27A-434E-BEF3-D74C715802F1}" destId="{E6FA9149-9A62-45F8-AB3C-122A1CAB2234}" srcOrd="2" destOrd="0" presId="urn:microsoft.com/office/officeart/2005/8/layout/lProcess2"/>
    <dgm:cxn modelId="{E4A875CD-1D57-45FC-B705-BFA6B3F933E8}" type="presParOf" srcId="{E6FA9149-9A62-45F8-AB3C-122A1CAB2234}" destId="{1E66A4C4-1CA6-4700-9C16-5266398D3026}" srcOrd="0" destOrd="0" presId="urn:microsoft.com/office/officeart/2005/8/layout/lProcess2"/>
    <dgm:cxn modelId="{8CD95EFB-AE72-44B1-8D7B-1EC6AE2AB89B}" type="presParOf" srcId="{E6FA9149-9A62-45F8-AB3C-122A1CAB2234}" destId="{1B6F7C4E-8A01-4975-ACC0-FD4F2C83C796}" srcOrd="1" destOrd="0" presId="urn:microsoft.com/office/officeart/2005/8/layout/lProcess2"/>
    <dgm:cxn modelId="{190E79F2-3241-4FE1-B6E4-46EA0E15E334}" type="presParOf" srcId="{E6FA9149-9A62-45F8-AB3C-122A1CAB2234}" destId="{768F8BFB-67F0-4612-BDB1-8985D1E3FD30}" srcOrd="2" destOrd="0" presId="urn:microsoft.com/office/officeart/2005/8/layout/lProcess2"/>
    <dgm:cxn modelId="{F916637B-440E-4503-B28A-F99EE99166D3}" type="presParOf" srcId="{768F8BFB-67F0-4612-BDB1-8985D1E3FD30}" destId="{00045CD5-89D4-415A-9984-46ADD8B8119B}" srcOrd="0" destOrd="0" presId="urn:microsoft.com/office/officeart/2005/8/layout/lProcess2"/>
    <dgm:cxn modelId="{B495B391-EC6A-4004-848D-5F435FBCE7D3}" type="presParOf" srcId="{00045CD5-89D4-415A-9984-46ADD8B8119B}" destId="{1783EF95-CAF5-4BB5-ABF7-FDC6DB19FC92}" srcOrd="0" destOrd="0" presId="urn:microsoft.com/office/officeart/2005/8/layout/lProcess2"/>
    <dgm:cxn modelId="{3D17CB24-0A70-41C3-8530-C958874C7C11}" type="presParOf" srcId="{00045CD5-89D4-415A-9984-46ADD8B8119B}" destId="{C1DF4F62-735E-46ED-9D29-58F2C9692A84}" srcOrd="1" destOrd="0" presId="urn:microsoft.com/office/officeart/2005/8/layout/lProcess2"/>
    <dgm:cxn modelId="{4B209614-50B3-4C5C-B056-3849F8A097EE}" type="presParOf" srcId="{00045CD5-89D4-415A-9984-46ADD8B8119B}" destId="{4C3E31FA-96BD-405F-B5A4-CF7C7CF6546A}" srcOrd="2" destOrd="0" presId="urn:microsoft.com/office/officeart/2005/8/layout/lProcess2"/>
    <dgm:cxn modelId="{C344A796-687F-4438-B19E-41A075B7D39C}" type="presParOf" srcId="{00045CD5-89D4-415A-9984-46ADD8B8119B}" destId="{54DC7180-4DB1-45C4-8049-EC6320FA5D30}" srcOrd="3" destOrd="0" presId="urn:microsoft.com/office/officeart/2005/8/layout/lProcess2"/>
    <dgm:cxn modelId="{9DDF8B35-13C5-4276-95E3-71500436ADD4}" type="presParOf" srcId="{00045CD5-89D4-415A-9984-46ADD8B8119B}" destId="{AF727779-8403-422B-8CCD-C7BE94F6D540}" srcOrd="4" destOrd="0" presId="urn:microsoft.com/office/officeart/2005/8/layout/lProcess2"/>
    <dgm:cxn modelId="{102B7961-144A-4C57-9B6D-A99338BBE912}" type="presParOf" srcId="{00045CD5-89D4-415A-9984-46ADD8B8119B}" destId="{EAE9F063-DA5B-4CD7-8D3A-5B78D2DB71CB}" srcOrd="5" destOrd="0" presId="urn:microsoft.com/office/officeart/2005/8/layout/lProcess2"/>
    <dgm:cxn modelId="{B7828BBC-E34D-4AE9-9DFA-17FD9B9A2A43}" type="presParOf" srcId="{00045CD5-89D4-415A-9984-46ADD8B8119B}" destId="{AEBFCB0D-55B6-409F-AD02-E92863D1F700}" srcOrd="6" destOrd="0" presId="urn:microsoft.com/office/officeart/2005/8/layout/lProcess2"/>
    <dgm:cxn modelId="{485720A7-BC4A-481D-9D62-5355572393B1}" type="presParOf" srcId="{F2C12C02-A27A-434E-BEF3-D74C715802F1}" destId="{8B8C1C2B-C345-4950-B24F-F348EE308522}" srcOrd="3" destOrd="0" presId="urn:microsoft.com/office/officeart/2005/8/layout/lProcess2"/>
    <dgm:cxn modelId="{25768DAC-15A2-4CBE-BF9B-0399703EB28D}" type="presParOf" srcId="{F2C12C02-A27A-434E-BEF3-D74C715802F1}" destId="{D5F71E52-54CA-4910-B55B-04CAACE273D3}" srcOrd="4" destOrd="0" presId="urn:microsoft.com/office/officeart/2005/8/layout/lProcess2"/>
    <dgm:cxn modelId="{7F260DD4-14A6-428E-85D0-A9CBF0F8CDA1}" type="presParOf" srcId="{D5F71E52-54CA-4910-B55B-04CAACE273D3}" destId="{6B6392B7-D788-46B4-B17E-2D16A74CCA22}" srcOrd="0" destOrd="0" presId="urn:microsoft.com/office/officeart/2005/8/layout/lProcess2"/>
    <dgm:cxn modelId="{AB9E200C-B3D4-4AEE-9D3F-B123F88C51F5}" type="presParOf" srcId="{D5F71E52-54CA-4910-B55B-04CAACE273D3}" destId="{8E3C5D9F-4232-4205-939F-A788BC1FEAE8}" srcOrd="1" destOrd="0" presId="urn:microsoft.com/office/officeart/2005/8/layout/lProcess2"/>
    <dgm:cxn modelId="{16941FCB-D6E8-4CF8-A6F1-FE76D7963BB8}" type="presParOf" srcId="{D5F71E52-54CA-4910-B55B-04CAACE273D3}" destId="{C7540D54-C301-41C5-891A-97CFBA49A8EA}" srcOrd="2" destOrd="0" presId="urn:microsoft.com/office/officeart/2005/8/layout/lProcess2"/>
    <dgm:cxn modelId="{F1FE831F-A408-401A-8571-C0B4E8FE5D80}" type="presParOf" srcId="{C7540D54-C301-41C5-891A-97CFBA49A8EA}" destId="{14D7056C-992A-4782-A44B-323DA8CE7BB0}" srcOrd="0" destOrd="0" presId="urn:microsoft.com/office/officeart/2005/8/layout/lProcess2"/>
    <dgm:cxn modelId="{22DDBCAA-C472-44A3-8F10-C7A67199EC4F}" type="presParOf" srcId="{14D7056C-992A-4782-A44B-323DA8CE7BB0}" destId="{FD1219F0-0C29-4E8D-B44F-117105ED7805}" srcOrd="0" destOrd="0" presId="urn:microsoft.com/office/officeart/2005/8/layout/lProcess2"/>
    <dgm:cxn modelId="{7676E6B1-29DF-4159-B3C1-7A5745BA8E35}" type="presParOf" srcId="{14D7056C-992A-4782-A44B-323DA8CE7BB0}" destId="{417464F3-B560-49C1-849B-2D1CAE5E85F1}" srcOrd="1" destOrd="0" presId="urn:microsoft.com/office/officeart/2005/8/layout/lProcess2"/>
    <dgm:cxn modelId="{078E156C-F0B0-4D57-8F18-B17FAFCF44E4}" type="presParOf" srcId="{14D7056C-992A-4782-A44B-323DA8CE7BB0}" destId="{623C767C-69A8-4973-B382-52E167F3BEA9}" srcOrd="2" destOrd="0" presId="urn:microsoft.com/office/officeart/2005/8/layout/lProcess2"/>
    <dgm:cxn modelId="{765EE007-4E55-49FC-9064-AA702B830B88}" type="presParOf" srcId="{14D7056C-992A-4782-A44B-323DA8CE7BB0}" destId="{64B98F98-4887-4830-AAA6-D74A4D22A208}" srcOrd="3" destOrd="0" presId="urn:microsoft.com/office/officeart/2005/8/layout/lProcess2"/>
    <dgm:cxn modelId="{FD640EB3-B4E5-48B7-88A7-9CBF41720978}" type="presParOf" srcId="{14D7056C-992A-4782-A44B-323DA8CE7BB0}" destId="{310C1254-B3A2-4FF8-9FCB-804AF2808DA9}" srcOrd="4" destOrd="0" presId="urn:microsoft.com/office/officeart/2005/8/layout/lProcess2"/>
    <dgm:cxn modelId="{F9466833-BA7C-47A4-9781-06FD8516B3AC}" type="presParOf" srcId="{14D7056C-992A-4782-A44B-323DA8CE7BB0}" destId="{0793E83B-3B47-414A-BD91-2D76FBF07EF0}" srcOrd="5" destOrd="0" presId="urn:microsoft.com/office/officeart/2005/8/layout/lProcess2"/>
    <dgm:cxn modelId="{72B32A26-9CA6-47B6-989B-B56248A339C4}" type="presParOf" srcId="{14D7056C-992A-4782-A44B-323DA8CE7BB0}" destId="{245583A9-5918-4105-B438-0BCCC5B29868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03F06A-BD50-4634-B226-B0B7B69396B4}" type="doc">
      <dgm:prSet loTypeId="urn:microsoft.com/office/officeart/2005/8/layout/chart3" loCatId="cycle" qsTypeId="urn:microsoft.com/office/officeart/2005/8/quickstyle/simple1" qsCatId="simple" csTypeId="urn:microsoft.com/office/officeart/2005/8/colors/accent2_3" csCatId="accent2" phldr="1"/>
      <dgm:spPr/>
    </dgm:pt>
    <dgm:pt modelId="{7205F533-89FA-40F3-B902-1C804048F834}">
      <dgm:prSet phldrT="[Texto]"/>
      <dgm:spPr/>
      <dgm:t>
        <a:bodyPr/>
        <a:lstStyle/>
        <a:p>
          <a:r>
            <a:rPr lang="es-ES_tradnl"/>
            <a:t>Servicios (consultoría, banca y servicios públicos) 33 %</a:t>
          </a:r>
        </a:p>
      </dgm:t>
    </dgm:pt>
    <dgm:pt modelId="{ECEFCAD6-D78A-44B3-8DA2-019758C9FA5E}" type="parTrans" cxnId="{A519EC4C-FCE5-45A4-8106-255699DB6887}">
      <dgm:prSet/>
      <dgm:spPr/>
      <dgm:t>
        <a:bodyPr/>
        <a:lstStyle/>
        <a:p>
          <a:endParaRPr lang="es-ES_tradnl"/>
        </a:p>
      </dgm:t>
    </dgm:pt>
    <dgm:pt modelId="{DFD7AE70-2E21-4F30-9100-4CB178963F6C}" type="sibTrans" cxnId="{A519EC4C-FCE5-45A4-8106-255699DB6887}">
      <dgm:prSet/>
      <dgm:spPr/>
      <dgm:t>
        <a:bodyPr/>
        <a:lstStyle/>
        <a:p>
          <a:endParaRPr lang="es-ES_tradnl"/>
        </a:p>
      </dgm:t>
    </dgm:pt>
    <dgm:pt modelId="{055DAF5D-440A-44A9-8526-2BC4DCFB3D89}">
      <dgm:prSet phldrT="[Texto]"/>
      <dgm:spPr/>
      <dgm:t>
        <a:bodyPr/>
        <a:lstStyle/>
        <a:p>
          <a:r>
            <a:rPr lang="es-ES_tradnl"/>
            <a:t>Agroindustria, energía y petróleo - 33 %</a:t>
          </a:r>
        </a:p>
      </dgm:t>
    </dgm:pt>
    <dgm:pt modelId="{27083729-98E6-4478-9BDA-080203C53CB6}" type="parTrans" cxnId="{14B4CE5C-73D7-4EF7-8D4C-68C590086C95}">
      <dgm:prSet/>
      <dgm:spPr/>
      <dgm:t>
        <a:bodyPr/>
        <a:lstStyle/>
        <a:p>
          <a:endParaRPr lang="es-ES_tradnl"/>
        </a:p>
      </dgm:t>
    </dgm:pt>
    <dgm:pt modelId="{3D207486-64A4-41FA-98A4-267CFFE5ED9D}" type="sibTrans" cxnId="{14B4CE5C-73D7-4EF7-8D4C-68C590086C95}">
      <dgm:prSet/>
      <dgm:spPr/>
      <dgm:t>
        <a:bodyPr/>
        <a:lstStyle/>
        <a:p>
          <a:endParaRPr lang="es-ES_tradnl"/>
        </a:p>
      </dgm:t>
    </dgm:pt>
    <dgm:pt modelId="{2B53D357-F6DE-4B30-83F7-3DF6E941495D}">
      <dgm:prSet phldrT="[Texto]"/>
      <dgm:spPr/>
      <dgm:t>
        <a:bodyPr/>
        <a:lstStyle/>
        <a:p>
          <a:r>
            <a:rPr lang="es-ES_tradnl"/>
            <a:t>Sector Industrial (Farmacéuticas, químicas y automotrices)</a:t>
          </a:r>
        </a:p>
        <a:p>
          <a:r>
            <a:rPr lang="es-ES_tradnl"/>
            <a:t>33%</a:t>
          </a:r>
        </a:p>
      </dgm:t>
    </dgm:pt>
    <dgm:pt modelId="{6C454947-7454-45C9-B4DE-4B5171E6D96B}" type="parTrans" cxnId="{0AE1D5EC-7A9B-4135-BBBC-D83F11999C89}">
      <dgm:prSet/>
      <dgm:spPr/>
      <dgm:t>
        <a:bodyPr/>
        <a:lstStyle/>
        <a:p>
          <a:endParaRPr lang="es-ES_tradnl"/>
        </a:p>
      </dgm:t>
    </dgm:pt>
    <dgm:pt modelId="{BA0642F8-85D3-41BC-B462-1F9DEA96AF86}" type="sibTrans" cxnId="{0AE1D5EC-7A9B-4135-BBBC-D83F11999C89}">
      <dgm:prSet/>
      <dgm:spPr/>
      <dgm:t>
        <a:bodyPr/>
        <a:lstStyle/>
        <a:p>
          <a:endParaRPr lang="es-ES_tradnl"/>
        </a:p>
      </dgm:t>
    </dgm:pt>
    <dgm:pt modelId="{5476E3AE-E13C-4656-9124-2FEB3F413ABC}" type="pres">
      <dgm:prSet presAssocID="{9A03F06A-BD50-4634-B226-B0B7B69396B4}" presName="compositeShape" presStyleCnt="0">
        <dgm:presLayoutVars>
          <dgm:chMax val="7"/>
          <dgm:dir/>
          <dgm:resizeHandles val="exact"/>
        </dgm:presLayoutVars>
      </dgm:prSet>
      <dgm:spPr/>
    </dgm:pt>
    <dgm:pt modelId="{7F9CE7FF-7B42-4669-899D-BB9F2864CC06}" type="pres">
      <dgm:prSet presAssocID="{9A03F06A-BD50-4634-B226-B0B7B69396B4}" presName="wedge1" presStyleLbl="node1" presStyleIdx="0" presStyleCnt="3" custLinFactNeighborX="2111" custLinFactNeighborY="370"/>
      <dgm:spPr/>
    </dgm:pt>
    <dgm:pt modelId="{FD9D6A30-1C2F-4F5B-A0EA-6F5DA9D885F6}" type="pres">
      <dgm:prSet presAssocID="{9A03F06A-BD50-4634-B226-B0B7B69396B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F1FB9E7-B450-415F-9160-EE3BD194AF16}" type="pres">
      <dgm:prSet presAssocID="{9A03F06A-BD50-4634-B226-B0B7B69396B4}" presName="wedge2" presStyleLbl="node1" presStyleIdx="1" presStyleCnt="3"/>
      <dgm:spPr/>
    </dgm:pt>
    <dgm:pt modelId="{93A09EB2-C2C6-447D-8FC3-D5FD9D369D89}" type="pres">
      <dgm:prSet presAssocID="{9A03F06A-BD50-4634-B226-B0B7B69396B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98F1975-31EE-4752-81E5-AA73AA394DEB}" type="pres">
      <dgm:prSet presAssocID="{9A03F06A-BD50-4634-B226-B0B7B69396B4}" presName="wedge3" presStyleLbl="node1" presStyleIdx="2" presStyleCnt="3"/>
      <dgm:spPr/>
    </dgm:pt>
    <dgm:pt modelId="{E52B6811-9B39-441B-9899-7442B8F0AAA3}" type="pres">
      <dgm:prSet presAssocID="{9A03F06A-BD50-4634-B226-B0B7B69396B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6D9290B-00AE-42C3-A173-91D64A165C59}" type="presOf" srcId="{9A03F06A-BD50-4634-B226-B0B7B69396B4}" destId="{5476E3AE-E13C-4656-9124-2FEB3F413ABC}" srcOrd="0" destOrd="0" presId="urn:microsoft.com/office/officeart/2005/8/layout/chart3"/>
    <dgm:cxn modelId="{C2797C4A-241B-40C8-AEA3-DD089B7717EE}" type="presOf" srcId="{055DAF5D-440A-44A9-8526-2BC4DCFB3D89}" destId="{93A09EB2-C2C6-447D-8FC3-D5FD9D369D89}" srcOrd="1" destOrd="0" presId="urn:microsoft.com/office/officeart/2005/8/layout/chart3"/>
    <dgm:cxn modelId="{A519EC4C-FCE5-45A4-8106-255699DB6887}" srcId="{9A03F06A-BD50-4634-B226-B0B7B69396B4}" destId="{7205F533-89FA-40F3-B902-1C804048F834}" srcOrd="0" destOrd="0" parTransId="{ECEFCAD6-D78A-44B3-8DA2-019758C9FA5E}" sibTransId="{DFD7AE70-2E21-4F30-9100-4CB178963F6C}"/>
    <dgm:cxn modelId="{4A375150-BB39-4EF7-8239-587F58D007BC}" type="presOf" srcId="{2B53D357-F6DE-4B30-83F7-3DF6E941495D}" destId="{C98F1975-31EE-4752-81E5-AA73AA394DEB}" srcOrd="0" destOrd="0" presId="urn:microsoft.com/office/officeart/2005/8/layout/chart3"/>
    <dgm:cxn modelId="{14B4CE5C-73D7-4EF7-8D4C-68C590086C95}" srcId="{9A03F06A-BD50-4634-B226-B0B7B69396B4}" destId="{055DAF5D-440A-44A9-8526-2BC4DCFB3D89}" srcOrd="1" destOrd="0" parTransId="{27083729-98E6-4478-9BDA-080203C53CB6}" sibTransId="{3D207486-64A4-41FA-98A4-267CFFE5ED9D}"/>
    <dgm:cxn modelId="{68710080-E011-4BD3-B732-A66C38D47651}" type="presOf" srcId="{7205F533-89FA-40F3-B902-1C804048F834}" destId="{FD9D6A30-1C2F-4F5B-A0EA-6F5DA9D885F6}" srcOrd="1" destOrd="0" presId="urn:microsoft.com/office/officeart/2005/8/layout/chart3"/>
    <dgm:cxn modelId="{BDCEEF9F-C406-42CF-97E6-4F344C92CBA4}" type="presOf" srcId="{055DAF5D-440A-44A9-8526-2BC4DCFB3D89}" destId="{6F1FB9E7-B450-415F-9160-EE3BD194AF16}" srcOrd="0" destOrd="0" presId="urn:microsoft.com/office/officeart/2005/8/layout/chart3"/>
    <dgm:cxn modelId="{0AE1D5EC-7A9B-4135-BBBC-D83F11999C89}" srcId="{9A03F06A-BD50-4634-B226-B0B7B69396B4}" destId="{2B53D357-F6DE-4B30-83F7-3DF6E941495D}" srcOrd="2" destOrd="0" parTransId="{6C454947-7454-45C9-B4DE-4B5171E6D96B}" sibTransId="{BA0642F8-85D3-41BC-B462-1F9DEA96AF86}"/>
    <dgm:cxn modelId="{256591F2-D0E1-40A4-9ECB-3180F9323410}" type="presOf" srcId="{2B53D357-F6DE-4B30-83F7-3DF6E941495D}" destId="{E52B6811-9B39-441B-9899-7442B8F0AAA3}" srcOrd="1" destOrd="0" presId="urn:microsoft.com/office/officeart/2005/8/layout/chart3"/>
    <dgm:cxn modelId="{3AF2AAFF-7608-4778-B135-DDA86019163F}" type="presOf" srcId="{7205F533-89FA-40F3-B902-1C804048F834}" destId="{7F9CE7FF-7B42-4669-899D-BB9F2864CC06}" srcOrd="0" destOrd="0" presId="urn:microsoft.com/office/officeart/2005/8/layout/chart3"/>
    <dgm:cxn modelId="{D62A43E7-8FBD-47AE-BBFE-94E1191E1764}" type="presParOf" srcId="{5476E3AE-E13C-4656-9124-2FEB3F413ABC}" destId="{7F9CE7FF-7B42-4669-899D-BB9F2864CC06}" srcOrd="0" destOrd="0" presId="urn:microsoft.com/office/officeart/2005/8/layout/chart3"/>
    <dgm:cxn modelId="{CD2E4395-5328-4C85-8AAF-665ED3353C11}" type="presParOf" srcId="{5476E3AE-E13C-4656-9124-2FEB3F413ABC}" destId="{FD9D6A30-1C2F-4F5B-A0EA-6F5DA9D885F6}" srcOrd="1" destOrd="0" presId="urn:microsoft.com/office/officeart/2005/8/layout/chart3"/>
    <dgm:cxn modelId="{C743AB67-B606-41FB-8F29-CFBAE1883599}" type="presParOf" srcId="{5476E3AE-E13C-4656-9124-2FEB3F413ABC}" destId="{6F1FB9E7-B450-415F-9160-EE3BD194AF16}" srcOrd="2" destOrd="0" presId="urn:microsoft.com/office/officeart/2005/8/layout/chart3"/>
    <dgm:cxn modelId="{0D030DF2-1F74-415A-9C01-0D1B6AF85187}" type="presParOf" srcId="{5476E3AE-E13C-4656-9124-2FEB3F413ABC}" destId="{93A09EB2-C2C6-447D-8FC3-D5FD9D369D89}" srcOrd="3" destOrd="0" presId="urn:microsoft.com/office/officeart/2005/8/layout/chart3"/>
    <dgm:cxn modelId="{E849D6C0-CB21-4EF9-A71F-D1F6B9686EB6}" type="presParOf" srcId="{5476E3AE-E13C-4656-9124-2FEB3F413ABC}" destId="{C98F1975-31EE-4752-81E5-AA73AA394DEB}" srcOrd="4" destOrd="0" presId="urn:microsoft.com/office/officeart/2005/8/layout/chart3"/>
    <dgm:cxn modelId="{681AB3E6-441C-4EE1-9967-CFFCA1614CE7}" type="presParOf" srcId="{5476E3AE-E13C-4656-9124-2FEB3F413ABC}" destId="{E52B6811-9B39-441B-9899-7442B8F0AAA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3B4F05-896C-41F2-A887-27C0F95F16C9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_tradnl"/>
        </a:p>
      </dgm:t>
    </dgm:pt>
    <dgm:pt modelId="{E7FB2DE0-72EB-4407-A75C-8983E7F78C9D}">
      <dgm:prSet phldrT="[Texto]" custT="1"/>
      <dgm:spPr/>
      <dgm:t>
        <a:bodyPr/>
        <a:lstStyle/>
        <a:p>
          <a:r>
            <a:rPr lang="es-ES_tradnl" sz="2800" dirty="0"/>
            <a:t>Fondos</a:t>
          </a:r>
        </a:p>
      </dgm:t>
    </dgm:pt>
    <dgm:pt modelId="{89575B51-AE29-47BC-AE8C-FF167E4ADCE6}" type="parTrans" cxnId="{74351B8D-AD18-4D61-A4F2-CA2EF189BA90}">
      <dgm:prSet/>
      <dgm:spPr/>
      <dgm:t>
        <a:bodyPr/>
        <a:lstStyle/>
        <a:p>
          <a:endParaRPr lang="es-ES_tradnl"/>
        </a:p>
      </dgm:t>
    </dgm:pt>
    <dgm:pt modelId="{F89D78F8-4A34-4841-9EC4-6F07DD4D7921}" type="sibTrans" cxnId="{74351B8D-AD18-4D61-A4F2-CA2EF189BA90}">
      <dgm:prSet/>
      <dgm:spPr/>
      <dgm:t>
        <a:bodyPr/>
        <a:lstStyle/>
        <a:p>
          <a:endParaRPr lang="es-ES_tradnl"/>
        </a:p>
      </dgm:t>
    </dgm:pt>
    <dgm:pt modelId="{BDD915C3-F6E8-4595-911B-D6B670406533}">
      <dgm:prSet phldrT="[Texto]" custT="1"/>
      <dgm:spPr/>
      <dgm:t>
        <a:bodyPr/>
        <a:lstStyle/>
        <a:p>
          <a:r>
            <a:rPr lang="es-ES_tradnl" sz="1400" dirty="0"/>
            <a:t>Transferencia de dinero . % de facturación o ganancia. Financiación de proyectos puntuales.</a:t>
          </a:r>
        </a:p>
      </dgm:t>
    </dgm:pt>
    <dgm:pt modelId="{5A8506ED-51EB-459D-AC23-46AB349CF36F}" type="parTrans" cxnId="{2E3AE9FD-F1B5-4128-9F84-AFD0F4235C12}">
      <dgm:prSet/>
      <dgm:spPr/>
      <dgm:t>
        <a:bodyPr/>
        <a:lstStyle/>
        <a:p>
          <a:endParaRPr lang="es-ES_tradnl"/>
        </a:p>
      </dgm:t>
    </dgm:pt>
    <dgm:pt modelId="{8690DAC4-4AB8-4449-930A-DAC8DB211D4B}" type="sibTrans" cxnId="{2E3AE9FD-F1B5-4128-9F84-AFD0F4235C12}">
      <dgm:prSet/>
      <dgm:spPr/>
      <dgm:t>
        <a:bodyPr/>
        <a:lstStyle/>
        <a:p>
          <a:endParaRPr lang="es-ES_tradnl"/>
        </a:p>
      </dgm:t>
    </dgm:pt>
    <dgm:pt modelId="{A36E4CD5-E337-4550-ACED-DA988ABAAFEB}">
      <dgm:prSet phldrT="[Texto]" custT="1"/>
      <dgm:spPr/>
      <dgm:t>
        <a:bodyPr/>
        <a:lstStyle/>
        <a:p>
          <a:r>
            <a:rPr lang="es-ES_tradnl" sz="2800" dirty="0"/>
            <a:t>Donaciones en especie</a:t>
          </a:r>
        </a:p>
      </dgm:t>
    </dgm:pt>
    <dgm:pt modelId="{BAA1D5E1-F3EA-48F7-B7E9-16B46D4C9ED0}" type="parTrans" cxnId="{430441DA-A81D-422E-9045-84235D2A11BC}">
      <dgm:prSet/>
      <dgm:spPr/>
      <dgm:t>
        <a:bodyPr/>
        <a:lstStyle/>
        <a:p>
          <a:endParaRPr lang="es-ES_tradnl"/>
        </a:p>
      </dgm:t>
    </dgm:pt>
    <dgm:pt modelId="{B35860F8-D484-47D1-A6AB-C0A89B752DE1}" type="sibTrans" cxnId="{430441DA-A81D-422E-9045-84235D2A11BC}">
      <dgm:prSet/>
      <dgm:spPr/>
      <dgm:t>
        <a:bodyPr/>
        <a:lstStyle/>
        <a:p>
          <a:endParaRPr lang="es-ES_tradnl"/>
        </a:p>
      </dgm:t>
    </dgm:pt>
    <dgm:pt modelId="{33E788ED-CEAC-4F35-A46B-F698AF1EE7BE}">
      <dgm:prSet phldrT="[Texto]" custT="1"/>
      <dgm:spPr/>
      <dgm:t>
        <a:bodyPr/>
        <a:lstStyle/>
        <a:p>
          <a:r>
            <a:rPr lang="es-ES_tradnl" sz="1400" dirty="0"/>
            <a:t>Productos o servicios gratuitos entregados a destinatarios incluyendo Voluntariado corporativo - Capacitaciones</a:t>
          </a:r>
        </a:p>
      </dgm:t>
    </dgm:pt>
    <dgm:pt modelId="{535A709E-1E79-4650-849B-388937D5D2A1}" type="parTrans" cxnId="{A0FA4443-4527-405D-8A69-8E471DF057D4}">
      <dgm:prSet/>
      <dgm:spPr/>
      <dgm:t>
        <a:bodyPr/>
        <a:lstStyle/>
        <a:p>
          <a:endParaRPr lang="es-ES_tradnl"/>
        </a:p>
      </dgm:t>
    </dgm:pt>
    <dgm:pt modelId="{8CD5F73A-2879-4490-9686-695869D82875}" type="sibTrans" cxnId="{A0FA4443-4527-405D-8A69-8E471DF057D4}">
      <dgm:prSet/>
      <dgm:spPr/>
      <dgm:t>
        <a:bodyPr/>
        <a:lstStyle/>
        <a:p>
          <a:endParaRPr lang="es-ES_tradnl"/>
        </a:p>
      </dgm:t>
    </dgm:pt>
    <dgm:pt modelId="{CA328E84-90BF-4D2C-ABF1-4B925DA55296}">
      <dgm:prSet phldrT="[Texto]" custT="1"/>
      <dgm:spPr/>
      <dgm:t>
        <a:bodyPr/>
        <a:lstStyle/>
        <a:p>
          <a:r>
            <a:rPr lang="es-ES_tradnl" sz="2800" dirty="0"/>
            <a:t>Becas y </a:t>
          </a:r>
          <a:r>
            <a:rPr lang="es-ES_tradnl" sz="2800" dirty="0" err="1"/>
            <a:t>Fellowships</a:t>
          </a:r>
          <a:endParaRPr lang="es-ES_tradnl" sz="2800" dirty="0"/>
        </a:p>
      </dgm:t>
    </dgm:pt>
    <dgm:pt modelId="{027F582D-6562-4A74-83AE-1B9FEDF72A46}" type="parTrans" cxnId="{E8A1CE03-B55F-4504-97F1-4B80C1AF8628}">
      <dgm:prSet/>
      <dgm:spPr/>
      <dgm:t>
        <a:bodyPr/>
        <a:lstStyle/>
        <a:p>
          <a:endParaRPr lang="es-ES_tradnl"/>
        </a:p>
      </dgm:t>
    </dgm:pt>
    <dgm:pt modelId="{6A1A4A10-EDC0-4D30-8E1F-16D26FA78B14}" type="sibTrans" cxnId="{E8A1CE03-B55F-4504-97F1-4B80C1AF8628}">
      <dgm:prSet/>
      <dgm:spPr/>
      <dgm:t>
        <a:bodyPr/>
        <a:lstStyle/>
        <a:p>
          <a:endParaRPr lang="es-ES_tradnl"/>
        </a:p>
      </dgm:t>
    </dgm:pt>
    <dgm:pt modelId="{6C4DA1C0-5A6B-47F4-8EC0-CA59C952E18E}">
      <dgm:prSet phldrT="[Texto]" custT="1"/>
      <dgm:spPr/>
      <dgm:t>
        <a:bodyPr/>
        <a:lstStyle/>
        <a:p>
          <a:r>
            <a:rPr lang="es-ES_tradnl" sz="1400" dirty="0"/>
            <a:t>Formación de </a:t>
          </a:r>
          <a:r>
            <a:rPr lang="es-ES_tradnl" sz="1400" dirty="0" err="1"/>
            <a:t>RRHH</a:t>
          </a:r>
          <a:r>
            <a:rPr lang="es-ES_tradnl" sz="1400" dirty="0"/>
            <a:t> externos a la organización (excluye planes de capacitación interna de la empresa)</a:t>
          </a:r>
        </a:p>
      </dgm:t>
    </dgm:pt>
    <dgm:pt modelId="{8D168A49-2255-40D1-8507-7207C88FCF02}" type="parTrans" cxnId="{0421DCF6-B872-4F35-A9D1-E092B2BADDBB}">
      <dgm:prSet/>
      <dgm:spPr/>
      <dgm:t>
        <a:bodyPr/>
        <a:lstStyle/>
        <a:p>
          <a:endParaRPr lang="es-ES_tradnl"/>
        </a:p>
      </dgm:t>
    </dgm:pt>
    <dgm:pt modelId="{783F22E9-E7F9-4529-9D91-96C310796918}" type="sibTrans" cxnId="{0421DCF6-B872-4F35-A9D1-E092B2BADDBB}">
      <dgm:prSet/>
      <dgm:spPr/>
      <dgm:t>
        <a:bodyPr/>
        <a:lstStyle/>
        <a:p>
          <a:endParaRPr lang="es-ES_tradnl"/>
        </a:p>
      </dgm:t>
    </dgm:pt>
    <dgm:pt modelId="{2C25A4F7-DB70-4272-94DE-09EFD580FEC1}">
      <dgm:prSet custT="1"/>
      <dgm:spPr/>
      <dgm:t>
        <a:bodyPr/>
        <a:lstStyle/>
        <a:p>
          <a:r>
            <a:rPr lang="es-ES_tradnl" sz="2800" dirty="0"/>
            <a:t>Premios</a:t>
          </a:r>
        </a:p>
      </dgm:t>
    </dgm:pt>
    <dgm:pt modelId="{93214380-76F9-40A7-AA5F-AD7D9DA02583}" type="parTrans" cxnId="{95C8F8E3-0DCE-4DA6-9987-D27943B07727}">
      <dgm:prSet/>
      <dgm:spPr/>
      <dgm:t>
        <a:bodyPr/>
        <a:lstStyle/>
        <a:p>
          <a:endParaRPr lang="es-ES_tradnl"/>
        </a:p>
      </dgm:t>
    </dgm:pt>
    <dgm:pt modelId="{1C1B7877-1F5C-494E-A8CB-61F385CCB4DC}" type="sibTrans" cxnId="{95C8F8E3-0DCE-4DA6-9987-D27943B07727}">
      <dgm:prSet/>
      <dgm:spPr/>
      <dgm:t>
        <a:bodyPr/>
        <a:lstStyle/>
        <a:p>
          <a:endParaRPr lang="es-ES_tradnl"/>
        </a:p>
      </dgm:t>
    </dgm:pt>
    <dgm:pt modelId="{12B4A047-FF94-41CF-B91F-9C3621F36BC2}">
      <dgm:prSet custT="1"/>
      <dgm:spPr/>
      <dgm:t>
        <a:bodyPr/>
        <a:lstStyle/>
        <a:p>
          <a:r>
            <a:rPr lang="es-ES_tradnl" sz="2800" dirty="0"/>
            <a:t>Otros</a:t>
          </a:r>
        </a:p>
      </dgm:t>
    </dgm:pt>
    <dgm:pt modelId="{5202207E-6B6F-47DC-BBE0-BD41634932C4}" type="parTrans" cxnId="{97B951CD-D422-4BFF-A78C-DC1A698ACEC8}">
      <dgm:prSet/>
      <dgm:spPr/>
      <dgm:t>
        <a:bodyPr/>
        <a:lstStyle/>
        <a:p>
          <a:endParaRPr lang="es-ES_tradnl"/>
        </a:p>
      </dgm:t>
    </dgm:pt>
    <dgm:pt modelId="{41B97933-2BBA-4694-9CFE-5ED93E11E5BC}" type="sibTrans" cxnId="{97B951CD-D422-4BFF-A78C-DC1A698ACEC8}">
      <dgm:prSet/>
      <dgm:spPr/>
      <dgm:t>
        <a:bodyPr/>
        <a:lstStyle/>
        <a:p>
          <a:endParaRPr lang="es-ES_tradnl"/>
        </a:p>
      </dgm:t>
    </dgm:pt>
    <dgm:pt modelId="{1F61964C-2351-408D-824B-F03D5412C6F8}">
      <dgm:prSet custT="1"/>
      <dgm:spPr/>
      <dgm:t>
        <a:bodyPr/>
        <a:lstStyle/>
        <a:p>
          <a:r>
            <a:rPr lang="es-ES_tradnl" sz="1400" dirty="0"/>
            <a:t>Transferencia monetaria o en especie para productos y/o experiencias ya realizados.</a:t>
          </a:r>
        </a:p>
      </dgm:t>
    </dgm:pt>
    <dgm:pt modelId="{5E0341F3-2CF7-4102-B7DB-EDB03ACBD5CD}" type="parTrans" cxnId="{12FEAF0E-1A0B-468C-996F-5A29B1934DEF}">
      <dgm:prSet/>
      <dgm:spPr/>
      <dgm:t>
        <a:bodyPr/>
        <a:lstStyle/>
        <a:p>
          <a:endParaRPr lang="es-ES_tradnl"/>
        </a:p>
      </dgm:t>
    </dgm:pt>
    <dgm:pt modelId="{C2F8A1F4-0915-4AD9-BB31-2D188FE4596D}" type="sibTrans" cxnId="{12FEAF0E-1A0B-468C-996F-5A29B1934DEF}">
      <dgm:prSet/>
      <dgm:spPr/>
      <dgm:t>
        <a:bodyPr/>
        <a:lstStyle/>
        <a:p>
          <a:endParaRPr lang="es-ES_tradnl"/>
        </a:p>
      </dgm:t>
    </dgm:pt>
    <dgm:pt modelId="{222CEC9E-FECD-4D05-8303-AD0BA8C1F4C4}">
      <dgm:prSet custT="1"/>
      <dgm:spPr/>
      <dgm:t>
        <a:bodyPr/>
        <a:lstStyle/>
        <a:p>
          <a:r>
            <a:rPr lang="es-ES_tradnl" sz="1400" dirty="0"/>
            <a:t>Publicaciones, Auspicios, organización de eventos. Tutorías y </a:t>
          </a:r>
          <a:r>
            <a:rPr lang="es-ES_tradnl" sz="1400" dirty="0" err="1"/>
            <a:t>mentorías</a:t>
          </a:r>
          <a:r>
            <a:rPr lang="es-ES_tradnl" sz="1400" dirty="0"/>
            <a:t>. Inversiones de impacto social</a:t>
          </a:r>
        </a:p>
      </dgm:t>
    </dgm:pt>
    <dgm:pt modelId="{3D14CFBC-E363-4460-B314-26E596F7701D}" type="parTrans" cxnId="{A2F595E9-E4C6-4887-BB2C-3EDF484626C7}">
      <dgm:prSet/>
      <dgm:spPr/>
      <dgm:t>
        <a:bodyPr/>
        <a:lstStyle/>
        <a:p>
          <a:endParaRPr lang="es-ES_tradnl"/>
        </a:p>
      </dgm:t>
    </dgm:pt>
    <dgm:pt modelId="{1C6611B3-279F-4BDB-88B1-292AA5C75BFC}" type="sibTrans" cxnId="{A2F595E9-E4C6-4887-BB2C-3EDF484626C7}">
      <dgm:prSet/>
      <dgm:spPr/>
      <dgm:t>
        <a:bodyPr/>
        <a:lstStyle/>
        <a:p>
          <a:endParaRPr lang="es-ES_tradnl"/>
        </a:p>
      </dgm:t>
    </dgm:pt>
    <dgm:pt modelId="{4FA41AB1-C24F-4CFC-A218-7145D89D95BA}" type="pres">
      <dgm:prSet presAssocID="{C53B4F05-896C-41F2-A887-27C0F95F16C9}" presName="Name0" presStyleCnt="0">
        <dgm:presLayoutVars>
          <dgm:dir/>
          <dgm:animLvl val="lvl"/>
          <dgm:resizeHandles val="exact"/>
        </dgm:presLayoutVars>
      </dgm:prSet>
      <dgm:spPr/>
    </dgm:pt>
    <dgm:pt modelId="{2024AD0D-F73F-4881-B29D-A02025B4C201}" type="pres">
      <dgm:prSet presAssocID="{E7FB2DE0-72EB-4407-A75C-8983E7F78C9D}" presName="linNode" presStyleCnt="0"/>
      <dgm:spPr/>
    </dgm:pt>
    <dgm:pt modelId="{B6BDE543-DC0A-4AD5-A1C6-866F00FBBAA0}" type="pres">
      <dgm:prSet presAssocID="{E7FB2DE0-72EB-4407-A75C-8983E7F78C9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ECB17A9-4BA1-4597-8BA5-3DD5B5FD69AD}" type="pres">
      <dgm:prSet presAssocID="{E7FB2DE0-72EB-4407-A75C-8983E7F78C9D}" presName="descendantText" presStyleLbl="alignAccFollowNode1" presStyleIdx="0" presStyleCnt="5">
        <dgm:presLayoutVars>
          <dgm:bulletEnabled val="1"/>
        </dgm:presLayoutVars>
      </dgm:prSet>
      <dgm:spPr/>
    </dgm:pt>
    <dgm:pt modelId="{853FA8EE-9F9A-49AC-B148-D7447CF21C0B}" type="pres">
      <dgm:prSet presAssocID="{F89D78F8-4A34-4841-9EC4-6F07DD4D7921}" presName="sp" presStyleCnt="0"/>
      <dgm:spPr/>
    </dgm:pt>
    <dgm:pt modelId="{5B7EBAB7-885C-45EA-94CE-3A6F3CCA8512}" type="pres">
      <dgm:prSet presAssocID="{A36E4CD5-E337-4550-ACED-DA988ABAAFEB}" presName="linNode" presStyleCnt="0"/>
      <dgm:spPr/>
    </dgm:pt>
    <dgm:pt modelId="{F0822E55-9A62-4089-B1F9-BAC01CF96616}" type="pres">
      <dgm:prSet presAssocID="{A36E4CD5-E337-4550-ACED-DA988ABAAFE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8877EEB-2686-4615-BF43-7A7AA84E87FE}" type="pres">
      <dgm:prSet presAssocID="{A36E4CD5-E337-4550-ACED-DA988ABAAFEB}" presName="descendantText" presStyleLbl="alignAccFollowNode1" presStyleIdx="1" presStyleCnt="5">
        <dgm:presLayoutVars>
          <dgm:bulletEnabled val="1"/>
        </dgm:presLayoutVars>
      </dgm:prSet>
      <dgm:spPr/>
    </dgm:pt>
    <dgm:pt modelId="{25ED466A-3809-46E0-90AE-C0A3906F1A94}" type="pres">
      <dgm:prSet presAssocID="{B35860F8-D484-47D1-A6AB-C0A89B752DE1}" presName="sp" presStyleCnt="0"/>
      <dgm:spPr/>
    </dgm:pt>
    <dgm:pt modelId="{26C655C4-F24D-4D02-912F-3F4FA1FACB58}" type="pres">
      <dgm:prSet presAssocID="{CA328E84-90BF-4D2C-ABF1-4B925DA55296}" presName="linNode" presStyleCnt="0"/>
      <dgm:spPr/>
    </dgm:pt>
    <dgm:pt modelId="{A7471281-11FA-4812-9926-154026C25E19}" type="pres">
      <dgm:prSet presAssocID="{CA328E84-90BF-4D2C-ABF1-4B925DA5529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B64BE601-295C-4DEA-8556-FB73F7DB3AA1}" type="pres">
      <dgm:prSet presAssocID="{CA328E84-90BF-4D2C-ABF1-4B925DA55296}" presName="descendantText" presStyleLbl="alignAccFollowNode1" presStyleIdx="2" presStyleCnt="5">
        <dgm:presLayoutVars>
          <dgm:bulletEnabled val="1"/>
        </dgm:presLayoutVars>
      </dgm:prSet>
      <dgm:spPr/>
    </dgm:pt>
    <dgm:pt modelId="{7AD4C5C7-4909-4595-9B49-5BD7224A6ADE}" type="pres">
      <dgm:prSet presAssocID="{6A1A4A10-EDC0-4D30-8E1F-16D26FA78B14}" presName="sp" presStyleCnt="0"/>
      <dgm:spPr/>
    </dgm:pt>
    <dgm:pt modelId="{242CCBF6-D1A9-4A43-8B91-2456C45CC938}" type="pres">
      <dgm:prSet presAssocID="{2C25A4F7-DB70-4272-94DE-09EFD580FEC1}" presName="linNode" presStyleCnt="0"/>
      <dgm:spPr/>
    </dgm:pt>
    <dgm:pt modelId="{4B86831C-7266-4272-879F-5F056902F277}" type="pres">
      <dgm:prSet presAssocID="{2C25A4F7-DB70-4272-94DE-09EFD580FEC1}" presName="parentText" presStyleLbl="node1" presStyleIdx="3" presStyleCnt="5" custLinFactNeighborY="3444">
        <dgm:presLayoutVars>
          <dgm:chMax val="1"/>
          <dgm:bulletEnabled val="1"/>
        </dgm:presLayoutVars>
      </dgm:prSet>
      <dgm:spPr/>
    </dgm:pt>
    <dgm:pt modelId="{D80C44DC-00CF-49A0-BD72-B8C05263366A}" type="pres">
      <dgm:prSet presAssocID="{2C25A4F7-DB70-4272-94DE-09EFD580FEC1}" presName="descendantText" presStyleLbl="alignAccFollowNode1" presStyleIdx="3" presStyleCnt="5">
        <dgm:presLayoutVars>
          <dgm:bulletEnabled val="1"/>
        </dgm:presLayoutVars>
      </dgm:prSet>
      <dgm:spPr/>
    </dgm:pt>
    <dgm:pt modelId="{F59E7AC9-1F74-417A-A437-FA6A0742571E}" type="pres">
      <dgm:prSet presAssocID="{1C1B7877-1F5C-494E-A8CB-61F385CCB4DC}" presName="sp" presStyleCnt="0"/>
      <dgm:spPr/>
    </dgm:pt>
    <dgm:pt modelId="{5C96475B-6AC2-4F7A-96B2-D529B9C5B713}" type="pres">
      <dgm:prSet presAssocID="{12B4A047-FF94-41CF-B91F-9C3621F36BC2}" presName="linNode" presStyleCnt="0"/>
      <dgm:spPr/>
    </dgm:pt>
    <dgm:pt modelId="{F3AF1AFC-63A1-4866-B956-059E1313FC9D}" type="pres">
      <dgm:prSet presAssocID="{12B4A047-FF94-41CF-B91F-9C3621F36BC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BD0C3A7-1A97-4A1A-BF8E-A0FBAB454C2F}" type="pres">
      <dgm:prSet presAssocID="{12B4A047-FF94-41CF-B91F-9C3621F36BC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8A1CE03-B55F-4504-97F1-4B80C1AF8628}" srcId="{C53B4F05-896C-41F2-A887-27C0F95F16C9}" destId="{CA328E84-90BF-4D2C-ABF1-4B925DA55296}" srcOrd="2" destOrd="0" parTransId="{027F582D-6562-4A74-83AE-1B9FEDF72A46}" sibTransId="{6A1A4A10-EDC0-4D30-8E1F-16D26FA78B14}"/>
    <dgm:cxn modelId="{12FEAF0E-1A0B-468C-996F-5A29B1934DEF}" srcId="{2C25A4F7-DB70-4272-94DE-09EFD580FEC1}" destId="{1F61964C-2351-408D-824B-F03D5412C6F8}" srcOrd="0" destOrd="0" parTransId="{5E0341F3-2CF7-4102-B7DB-EDB03ACBD5CD}" sibTransId="{C2F8A1F4-0915-4AD9-BB31-2D188FE4596D}"/>
    <dgm:cxn modelId="{78D7821F-F477-4162-9ABC-73A1345636A8}" type="presOf" srcId="{2C25A4F7-DB70-4272-94DE-09EFD580FEC1}" destId="{4B86831C-7266-4272-879F-5F056902F277}" srcOrd="0" destOrd="0" presId="urn:microsoft.com/office/officeart/2005/8/layout/vList5"/>
    <dgm:cxn modelId="{603D9E25-E882-45A9-9F07-2E2F4611EB5C}" type="presOf" srcId="{12B4A047-FF94-41CF-B91F-9C3621F36BC2}" destId="{F3AF1AFC-63A1-4866-B956-059E1313FC9D}" srcOrd="0" destOrd="0" presId="urn:microsoft.com/office/officeart/2005/8/layout/vList5"/>
    <dgm:cxn modelId="{5A3EA32B-1B33-474E-BDD7-34A8978AC90C}" type="presOf" srcId="{CA328E84-90BF-4D2C-ABF1-4B925DA55296}" destId="{A7471281-11FA-4812-9926-154026C25E19}" srcOrd="0" destOrd="0" presId="urn:microsoft.com/office/officeart/2005/8/layout/vList5"/>
    <dgm:cxn modelId="{A0FA4443-4527-405D-8A69-8E471DF057D4}" srcId="{A36E4CD5-E337-4550-ACED-DA988ABAAFEB}" destId="{33E788ED-CEAC-4F35-A46B-F698AF1EE7BE}" srcOrd="0" destOrd="0" parTransId="{535A709E-1E79-4650-849B-388937D5D2A1}" sibTransId="{8CD5F73A-2879-4490-9686-695869D82875}"/>
    <dgm:cxn modelId="{AF32A56D-A0F6-4A2C-9389-9FBB11A60589}" type="presOf" srcId="{1F61964C-2351-408D-824B-F03D5412C6F8}" destId="{D80C44DC-00CF-49A0-BD72-B8C05263366A}" srcOrd="0" destOrd="0" presId="urn:microsoft.com/office/officeart/2005/8/layout/vList5"/>
    <dgm:cxn modelId="{74351B8D-AD18-4D61-A4F2-CA2EF189BA90}" srcId="{C53B4F05-896C-41F2-A887-27C0F95F16C9}" destId="{E7FB2DE0-72EB-4407-A75C-8983E7F78C9D}" srcOrd="0" destOrd="0" parTransId="{89575B51-AE29-47BC-AE8C-FF167E4ADCE6}" sibTransId="{F89D78F8-4A34-4841-9EC4-6F07DD4D7921}"/>
    <dgm:cxn modelId="{C9F65EB7-C3BE-472B-A787-ED59B500300C}" type="presOf" srcId="{E7FB2DE0-72EB-4407-A75C-8983E7F78C9D}" destId="{B6BDE543-DC0A-4AD5-A1C6-866F00FBBAA0}" srcOrd="0" destOrd="0" presId="urn:microsoft.com/office/officeart/2005/8/layout/vList5"/>
    <dgm:cxn modelId="{477F5CC9-59F4-4B63-9CF4-FBF00A47321E}" type="presOf" srcId="{33E788ED-CEAC-4F35-A46B-F698AF1EE7BE}" destId="{68877EEB-2686-4615-BF43-7A7AA84E87FE}" srcOrd="0" destOrd="0" presId="urn:microsoft.com/office/officeart/2005/8/layout/vList5"/>
    <dgm:cxn modelId="{97B951CD-D422-4BFF-A78C-DC1A698ACEC8}" srcId="{C53B4F05-896C-41F2-A887-27C0F95F16C9}" destId="{12B4A047-FF94-41CF-B91F-9C3621F36BC2}" srcOrd="4" destOrd="0" parTransId="{5202207E-6B6F-47DC-BBE0-BD41634932C4}" sibTransId="{41B97933-2BBA-4694-9CFE-5ED93E11E5BC}"/>
    <dgm:cxn modelId="{443EDFCD-9D0F-48B6-94E9-55A9CF85BC39}" type="presOf" srcId="{6C4DA1C0-5A6B-47F4-8EC0-CA59C952E18E}" destId="{B64BE601-295C-4DEA-8556-FB73F7DB3AA1}" srcOrd="0" destOrd="0" presId="urn:microsoft.com/office/officeart/2005/8/layout/vList5"/>
    <dgm:cxn modelId="{430441DA-A81D-422E-9045-84235D2A11BC}" srcId="{C53B4F05-896C-41F2-A887-27C0F95F16C9}" destId="{A36E4CD5-E337-4550-ACED-DA988ABAAFEB}" srcOrd="1" destOrd="0" parTransId="{BAA1D5E1-F3EA-48F7-B7E9-16B46D4C9ED0}" sibTransId="{B35860F8-D484-47D1-A6AB-C0A89B752DE1}"/>
    <dgm:cxn modelId="{6FEAC0E1-3AB0-4FC9-8D1D-1066AF48670C}" type="presOf" srcId="{C53B4F05-896C-41F2-A887-27C0F95F16C9}" destId="{4FA41AB1-C24F-4CFC-A218-7145D89D95BA}" srcOrd="0" destOrd="0" presId="urn:microsoft.com/office/officeart/2005/8/layout/vList5"/>
    <dgm:cxn modelId="{95C8F8E3-0DCE-4DA6-9987-D27943B07727}" srcId="{C53B4F05-896C-41F2-A887-27C0F95F16C9}" destId="{2C25A4F7-DB70-4272-94DE-09EFD580FEC1}" srcOrd="3" destOrd="0" parTransId="{93214380-76F9-40A7-AA5F-AD7D9DA02583}" sibTransId="{1C1B7877-1F5C-494E-A8CB-61F385CCB4DC}"/>
    <dgm:cxn modelId="{76012EE4-198C-4B83-86BE-12303C032882}" type="presOf" srcId="{BDD915C3-F6E8-4595-911B-D6B670406533}" destId="{AECB17A9-4BA1-4597-8BA5-3DD5B5FD69AD}" srcOrd="0" destOrd="0" presId="urn:microsoft.com/office/officeart/2005/8/layout/vList5"/>
    <dgm:cxn modelId="{A2F595E9-E4C6-4887-BB2C-3EDF484626C7}" srcId="{12B4A047-FF94-41CF-B91F-9C3621F36BC2}" destId="{222CEC9E-FECD-4D05-8303-AD0BA8C1F4C4}" srcOrd="0" destOrd="0" parTransId="{3D14CFBC-E363-4460-B314-26E596F7701D}" sibTransId="{1C6611B3-279F-4BDB-88B1-292AA5C75BFC}"/>
    <dgm:cxn modelId="{157A2BEB-D5E0-4545-9C34-0EDFE7E93E9B}" type="presOf" srcId="{A36E4CD5-E337-4550-ACED-DA988ABAAFEB}" destId="{F0822E55-9A62-4089-B1F9-BAC01CF96616}" srcOrd="0" destOrd="0" presId="urn:microsoft.com/office/officeart/2005/8/layout/vList5"/>
    <dgm:cxn modelId="{0421DCF6-B872-4F35-A9D1-E092B2BADDBB}" srcId="{CA328E84-90BF-4D2C-ABF1-4B925DA55296}" destId="{6C4DA1C0-5A6B-47F4-8EC0-CA59C952E18E}" srcOrd="0" destOrd="0" parTransId="{8D168A49-2255-40D1-8507-7207C88FCF02}" sibTransId="{783F22E9-E7F9-4529-9D91-96C310796918}"/>
    <dgm:cxn modelId="{6FD305FD-034C-4C2B-84EC-C4096FCA1399}" type="presOf" srcId="{222CEC9E-FECD-4D05-8303-AD0BA8C1F4C4}" destId="{4BD0C3A7-1A97-4A1A-BF8E-A0FBAB454C2F}" srcOrd="0" destOrd="0" presId="urn:microsoft.com/office/officeart/2005/8/layout/vList5"/>
    <dgm:cxn modelId="{2E3AE9FD-F1B5-4128-9F84-AFD0F4235C12}" srcId="{E7FB2DE0-72EB-4407-A75C-8983E7F78C9D}" destId="{BDD915C3-F6E8-4595-911B-D6B670406533}" srcOrd="0" destOrd="0" parTransId="{5A8506ED-51EB-459D-AC23-46AB349CF36F}" sibTransId="{8690DAC4-4AB8-4449-930A-DAC8DB211D4B}"/>
    <dgm:cxn modelId="{FD78C3C7-DB1F-4AE5-9D40-8D5440FC5C48}" type="presParOf" srcId="{4FA41AB1-C24F-4CFC-A218-7145D89D95BA}" destId="{2024AD0D-F73F-4881-B29D-A02025B4C201}" srcOrd="0" destOrd="0" presId="urn:microsoft.com/office/officeart/2005/8/layout/vList5"/>
    <dgm:cxn modelId="{F5A72218-B742-4E1C-AFA9-82B1616DCD60}" type="presParOf" srcId="{2024AD0D-F73F-4881-B29D-A02025B4C201}" destId="{B6BDE543-DC0A-4AD5-A1C6-866F00FBBAA0}" srcOrd="0" destOrd="0" presId="urn:microsoft.com/office/officeart/2005/8/layout/vList5"/>
    <dgm:cxn modelId="{BEE0456E-B43B-4A6A-B410-9DEDCD428B2A}" type="presParOf" srcId="{2024AD0D-F73F-4881-B29D-A02025B4C201}" destId="{AECB17A9-4BA1-4597-8BA5-3DD5B5FD69AD}" srcOrd="1" destOrd="0" presId="urn:microsoft.com/office/officeart/2005/8/layout/vList5"/>
    <dgm:cxn modelId="{B3BF4CCF-633F-4E81-BD9A-22D65B1F11AD}" type="presParOf" srcId="{4FA41AB1-C24F-4CFC-A218-7145D89D95BA}" destId="{853FA8EE-9F9A-49AC-B148-D7447CF21C0B}" srcOrd="1" destOrd="0" presId="urn:microsoft.com/office/officeart/2005/8/layout/vList5"/>
    <dgm:cxn modelId="{3A58726E-D397-4CF4-8D3A-D0091BF3B32F}" type="presParOf" srcId="{4FA41AB1-C24F-4CFC-A218-7145D89D95BA}" destId="{5B7EBAB7-885C-45EA-94CE-3A6F3CCA8512}" srcOrd="2" destOrd="0" presId="urn:microsoft.com/office/officeart/2005/8/layout/vList5"/>
    <dgm:cxn modelId="{8CC5F85A-8021-41FB-8F60-D3767F30B826}" type="presParOf" srcId="{5B7EBAB7-885C-45EA-94CE-3A6F3CCA8512}" destId="{F0822E55-9A62-4089-B1F9-BAC01CF96616}" srcOrd="0" destOrd="0" presId="urn:microsoft.com/office/officeart/2005/8/layout/vList5"/>
    <dgm:cxn modelId="{1BBE6CB1-DDD0-42D9-83F5-B8A0286F8032}" type="presParOf" srcId="{5B7EBAB7-885C-45EA-94CE-3A6F3CCA8512}" destId="{68877EEB-2686-4615-BF43-7A7AA84E87FE}" srcOrd="1" destOrd="0" presId="urn:microsoft.com/office/officeart/2005/8/layout/vList5"/>
    <dgm:cxn modelId="{9D96065D-F86A-4FFD-9C9E-5B87AD212046}" type="presParOf" srcId="{4FA41AB1-C24F-4CFC-A218-7145D89D95BA}" destId="{25ED466A-3809-46E0-90AE-C0A3906F1A94}" srcOrd="3" destOrd="0" presId="urn:microsoft.com/office/officeart/2005/8/layout/vList5"/>
    <dgm:cxn modelId="{B2D0AA23-B700-4B49-85F6-19EF4776A052}" type="presParOf" srcId="{4FA41AB1-C24F-4CFC-A218-7145D89D95BA}" destId="{26C655C4-F24D-4D02-912F-3F4FA1FACB58}" srcOrd="4" destOrd="0" presId="urn:microsoft.com/office/officeart/2005/8/layout/vList5"/>
    <dgm:cxn modelId="{024EB062-EDB0-4112-A83E-3A26BB14109E}" type="presParOf" srcId="{26C655C4-F24D-4D02-912F-3F4FA1FACB58}" destId="{A7471281-11FA-4812-9926-154026C25E19}" srcOrd="0" destOrd="0" presId="urn:microsoft.com/office/officeart/2005/8/layout/vList5"/>
    <dgm:cxn modelId="{6ABE400D-07E6-4AFE-958B-BED2497D58DF}" type="presParOf" srcId="{26C655C4-F24D-4D02-912F-3F4FA1FACB58}" destId="{B64BE601-295C-4DEA-8556-FB73F7DB3AA1}" srcOrd="1" destOrd="0" presId="urn:microsoft.com/office/officeart/2005/8/layout/vList5"/>
    <dgm:cxn modelId="{8DC6F8D4-4722-4F93-8C29-F3EE9EE9EA94}" type="presParOf" srcId="{4FA41AB1-C24F-4CFC-A218-7145D89D95BA}" destId="{7AD4C5C7-4909-4595-9B49-5BD7224A6ADE}" srcOrd="5" destOrd="0" presId="urn:microsoft.com/office/officeart/2005/8/layout/vList5"/>
    <dgm:cxn modelId="{11433672-0030-49E8-A566-C774F7DE4DAA}" type="presParOf" srcId="{4FA41AB1-C24F-4CFC-A218-7145D89D95BA}" destId="{242CCBF6-D1A9-4A43-8B91-2456C45CC938}" srcOrd="6" destOrd="0" presId="urn:microsoft.com/office/officeart/2005/8/layout/vList5"/>
    <dgm:cxn modelId="{2A1E09D6-C01A-4F85-8063-925FAFDB5CB0}" type="presParOf" srcId="{242CCBF6-D1A9-4A43-8B91-2456C45CC938}" destId="{4B86831C-7266-4272-879F-5F056902F277}" srcOrd="0" destOrd="0" presId="urn:microsoft.com/office/officeart/2005/8/layout/vList5"/>
    <dgm:cxn modelId="{2D6FD3C0-35BD-4AB0-9677-7732F06355E1}" type="presParOf" srcId="{242CCBF6-D1A9-4A43-8B91-2456C45CC938}" destId="{D80C44DC-00CF-49A0-BD72-B8C05263366A}" srcOrd="1" destOrd="0" presId="urn:microsoft.com/office/officeart/2005/8/layout/vList5"/>
    <dgm:cxn modelId="{4A7F378D-C812-4005-9D9C-61225A00B0A4}" type="presParOf" srcId="{4FA41AB1-C24F-4CFC-A218-7145D89D95BA}" destId="{F59E7AC9-1F74-417A-A437-FA6A0742571E}" srcOrd="7" destOrd="0" presId="urn:microsoft.com/office/officeart/2005/8/layout/vList5"/>
    <dgm:cxn modelId="{38D693B1-9234-4D6E-9F05-78C4E884EB85}" type="presParOf" srcId="{4FA41AB1-C24F-4CFC-A218-7145D89D95BA}" destId="{5C96475B-6AC2-4F7A-96B2-D529B9C5B713}" srcOrd="8" destOrd="0" presId="urn:microsoft.com/office/officeart/2005/8/layout/vList5"/>
    <dgm:cxn modelId="{2C2E0192-B152-4183-9375-DEB736B988DB}" type="presParOf" srcId="{5C96475B-6AC2-4F7A-96B2-D529B9C5B713}" destId="{F3AF1AFC-63A1-4866-B956-059E1313FC9D}" srcOrd="0" destOrd="0" presId="urn:microsoft.com/office/officeart/2005/8/layout/vList5"/>
    <dgm:cxn modelId="{0DF43076-A04E-43C4-B031-228158F63258}" type="presParOf" srcId="{5C96475B-6AC2-4F7A-96B2-D529B9C5B713}" destId="{4BD0C3A7-1A97-4A1A-BF8E-A0FBAB454C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85508E-45B2-460D-B50D-3BA73BFC900D}" type="doc">
      <dgm:prSet loTypeId="urn:microsoft.com/office/officeart/2005/8/layout/cycle2" loCatId="cycle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_tradnl"/>
        </a:p>
      </dgm:t>
    </dgm:pt>
    <dgm:pt modelId="{DAC542AC-25CF-41E4-8CC7-1FBC7A2845E1}">
      <dgm:prSet phldrT="[Texto]"/>
      <dgm:spPr/>
      <dgm:t>
        <a:bodyPr/>
        <a:lstStyle/>
        <a:p>
          <a:r>
            <a:rPr lang="es-ES_tradnl" dirty="0"/>
            <a:t>Asociada a una estrategia</a:t>
          </a:r>
        </a:p>
      </dgm:t>
    </dgm:pt>
    <dgm:pt modelId="{6F79878B-B4EF-48E4-AAFB-769AC3700A91}" type="parTrans" cxnId="{D62EF812-EDA4-49FF-9F3F-DAA2259BEBBA}">
      <dgm:prSet/>
      <dgm:spPr/>
      <dgm:t>
        <a:bodyPr/>
        <a:lstStyle/>
        <a:p>
          <a:endParaRPr lang="es-ES_tradnl"/>
        </a:p>
      </dgm:t>
    </dgm:pt>
    <dgm:pt modelId="{10791C45-A872-451C-AE05-B44E77F9A0A8}" type="sibTrans" cxnId="{D62EF812-EDA4-49FF-9F3F-DAA2259BEBBA}">
      <dgm:prSet/>
      <dgm:spPr/>
      <dgm:t>
        <a:bodyPr/>
        <a:lstStyle/>
        <a:p>
          <a:endParaRPr lang="es-ES_tradnl"/>
        </a:p>
      </dgm:t>
    </dgm:pt>
    <dgm:pt modelId="{3493DC3D-40E1-4BC1-A10A-4A0AB2EC6CCF}">
      <dgm:prSet phldrT="[Texto]"/>
      <dgm:spPr/>
      <dgm:t>
        <a:bodyPr/>
        <a:lstStyle/>
        <a:p>
          <a:r>
            <a:rPr lang="es-ES_tradnl" dirty="0"/>
            <a:t>Alineada interna y externamente para generar valor compartido</a:t>
          </a:r>
        </a:p>
      </dgm:t>
    </dgm:pt>
    <dgm:pt modelId="{844CD650-9624-4C11-BBCA-863D3035E8EE}" type="parTrans" cxnId="{2267AAF6-BC28-4527-9039-B58259483FCE}">
      <dgm:prSet/>
      <dgm:spPr/>
      <dgm:t>
        <a:bodyPr/>
        <a:lstStyle/>
        <a:p>
          <a:endParaRPr lang="es-ES_tradnl"/>
        </a:p>
      </dgm:t>
    </dgm:pt>
    <dgm:pt modelId="{339A24A6-CAAA-4BD5-AC04-B9A15B59F49D}" type="sibTrans" cxnId="{2267AAF6-BC28-4527-9039-B58259483FCE}">
      <dgm:prSet/>
      <dgm:spPr/>
      <dgm:t>
        <a:bodyPr/>
        <a:lstStyle/>
        <a:p>
          <a:endParaRPr lang="es-ES_tradnl"/>
        </a:p>
      </dgm:t>
    </dgm:pt>
    <dgm:pt modelId="{38349E37-1616-4498-9C3E-F9A5CA0C4914}">
      <dgm:prSet phldrT="[Texto]"/>
      <dgm:spPr/>
      <dgm:t>
        <a:bodyPr/>
        <a:lstStyle/>
        <a:p>
          <a:r>
            <a:rPr lang="es-ES_tradnl" dirty="0"/>
            <a:t>Desarrollada en Alianzas u orientada a múltiples partes interesadas</a:t>
          </a:r>
        </a:p>
      </dgm:t>
    </dgm:pt>
    <dgm:pt modelId="{3A19DCCA-7CF4-47A2-803E-745ADD3862FE}" type="parTrans" cxnId="{BEB52AC5-F2DE-467B-AAA7-8D719E33B6AE}">
      <dgm:prSet/>
      <dgm:spPr/>
      <dgm:t>
        <a:bodyPr/>
        <a:lstStyle/>
        <a:p>
          <a:endParaRPr lang="es-ES_tradnl"/>
        </a:p>
      </dgm:t>
    </dgm:pt>
    <dgm:pt modelId="{CB9080B2-798E-4BD3-9979-550AC19826DD}" type="sibTrans" cxnId="{BEB52AC5-F2DE-467B-AAA7-8D719E33B6AE}">
      <dgm:prSet/>
      <dgm:spPr/>
      <dgm:t>
        <a:bodyPr/>
        <a:lstStyle/>
        <a:p>
          <a:endParaRPr lang="es-ES_tradnl"/>
        </a:p>
      </dgm:t>
    </dgm:pt>
    <dgm:pt modelId="{766E27CD-0602-4279-A467-DAFE552DE304}">
      <dgm:prSet phldrT="[Texto]"/>
      <dgm:spPr/>
      <dgm:t>
        <a:bodyPr/>
        <a:lstStyle/>
        <a:p>
          <a:r>
            <a:rPr lang="es-ES_tradnl" dirty="0"/>
            <a:t>Medible</a:t>
          </a:r>
        </a:p>
        <a:p>
          <a:r>
            <a:rPr lang="es-ES_tradnl" dirty="0"/>
            <a:t>Medir retorno (impactos)</a:t>
          </a:r>
        </a:p>
      </dgm:t>
    </dgm:pt>
    <dgm:pt modelId="{962D032F-7FC7-4BDB-BF5A-467BF6D8DC14}" type="parTrans" cxnId="{68628D3F-7CC6-46F5-A6CD-4B53F11A97E8}">
      <dgm:prSet/>
      <dgm:spPr/>
      <dgm:t>
        <a:bodyPr/>
        <a:lstStyle/>
        <a:p>
          <a:endParaRPr lang="es-ES_tradnl"/>
        </a:p>
      </dgm:t>
    </dgm:pt>
    <dgm:pt modelId="{213A5379-56D7-4366-AE3D-1853D73CF33A}" type="sibTrans" cxnId="{68628D3F-7CC6-46F5-A6CD-4B53F11A97E8}">
      <dgm:prSet/>
      <dgm:spPr/>
      <dgm:t>
        <a:bodyPr/>
        <a:lstStyle/>
        <a:p>
          <a:endParaRPr lang="es-ES_tradnl"/>
        </a:p>
      </dgm:t>
    </dgm:pt>
    <dgm:pt modelId="{81127EF1-333D-4E3E-AF5D-CE4C805252C2}">
      <dgm:prSet phldrT="[Texto]"/>
      <dgm:spPr/>
      <dgm:t>
        <a:bodyPr/>
        <a:lstStyle/>
        <a:p>
          <a:r>
            <a:rPr lang="es-ES_tradnl" dirty="0"/>
            <a:t>Transparente</a:t>
          </a:r>
        </a:p>
        <a:p>
          <a:r>
            <a:rPr lang="es-ES_tradnl" dirty="0"/>
            <a:t>Debe comunicarse claramente para cumplir expectativas</a:t>
          </a:r>
        </a:p>
      </dgm:t>
    </dgm:pt>
    <dgm:pt modelId="{1B176C5F-61E0-45C5-B3D2-05F5D92F7485}" type="parTrans" cxnId="{89BD4597-FEB8-4445-B978-F0997C4FA926}">
      <dgm:prSet/>
      <dgm:spPr/>
      <dgm:t>
        <a:bodyPr/>
        <a:lstStyle/>
        <a:p>
          <a:endParaRPr lang="es-ES_tradnl"/>
        </a:p>
      </dgm:t>
    </dgm:pt>
    <dgm:pt modelId="{03AC1AF9-9788-43EE-948D-B39AE61BB0B9}" type="sibTrans" cxnId="{89BD4597-FEB8-4445-B978-F0997C4FA926}">
      <dgm:prSet/>
      <dgm:spPr/>
      <dgm:t>
        <a:bodyPr/>
        <a:lstStyle/>
        <a:p>
          <a:endParaRPr lang="es-ES_tradnl"/>
        </a:p>
      </dgm:t>
    </dgm:pt>
    <dgm:pt modelId="{57065187-2B3A-4686-A01B-0EB15889EE5D}">
      <dgm:prSet/>
      <dgm:spPr/>
      <dgm:t>
        <a:bodyPr/>
        <a:lstStyle/>
        <a:p>
          <a:r>
            <a:rPr lang="es-ES_tradnl" dirty="0"/>
            <a:t>Orientada hacia el desarrollo local para generar círculos virtuosos</a:t>
          </a:r>
        </a:p>
      </dgm:t>
    </dgm:pt>
    <dgm:pt modelId="{E8D22A7C-464D-4466-A5B1-81C9141622F7}" type="parTrans" cxnId="{977E6CF2-0265-4C00-9B9A-2C8F9102D59F}">
      <dgm:prSet/>
      <dgm:spPr/>
      <dgm:t>
        <a:bodyPr/>
        <a:lstStyle/>
        <a:p>
          <a:endParaRPr lang="es-ES_tradnl"/>
        </a:p>
      </dgm:t>
    </dgm:pt>
    <dgm:pt modelId="{E32BA884-BBEE-427B-9A5D-A767E5EC6400}" type="sibTrans" cxnId="{977E6CF2-0265-4C00-9B9A-2C8F9102D59F}">
      <dgm:prSet/>
      <dgm:spPr/>
      <dgm:t>
        <a:bodyPr/>
        <a:lstStyle/>
        <a:p>
          <a:endParaRPr lang="es-ES_tradnl"/>
        </a:p>
      </dgm:t>
    </dgm:pt>
    <dgm:pt modelId="{0243885E-F4C1-4C34-B2B5-53EABB689313}">
      <dgm:prSet/>
      <dgm:spPr/>
      <dgm:t>
        <a:bodyPr/>
        <a:lstStyle/>
        <a:p>
          <a:r>
            <a:rPr lang="es-ES_tradnl" dirty="0"/>
            <a:t>Sostenible</a:t>
          </a:r>
        </a:p>
        <a:p>
          <a:r>
            <a:rPr lang="es-ES_tradnl" dirty="0"/>
            <a:t>Planificación a largo plazo</a:t>
          </a:r>
        </a:p>
      </dgm:t>
    </dgm:pt>
    <dgm:pt modelId="{83E85C83-64BD-4192-B165-977EF0E2FE96}" type="parTrans" cxnId="{004ECA5B-A35F-4664-873E-68AB12ACD919}">
      <dgm:prSet/>
      <dgm:spPr/>
      <dgm:t>
        <a:bodyPr/>
        <a:lstStyle/>
        <a:p>
          <a:endParaRPr lang="es-ES_tradnl"/>
        </a:p>
      </dgm:t>
    </dgm:pt>
    <dgm:pt modelId="{3C1AF3CC-7B2C-4E42-829B-14FE5B1C9C76}" type="sibTrans" cxnId="{004ECA5B-A35F-4664-873E-68AB12ACD919}">
      <dgm:prSet/>
      <dgm:spPr/>
      <dgm:t>
        <a:bodyPr/>
        <a:lstStyle/>
        <a:p>
          <a:endParaRPr lang="es-ES_tradnl"/>
        </a:p>
      </dgm:t>
    </dgm:pt>
    <dgm:pt modelId="{B70A904A-D87B-429C-8143-F6921E37F766}" type="pres">
      <dgm:prSet presAssocID="{A185508E-45B2-460D-B50D-3BA73BFC900D}" presName="cycle" presStyleCnt="0">
        <dgm:presLayoutVars>
          <dgm:dir/>
          <dgm:resizeHandles val="exact"/>
        </dgm:presLayoutVars>
      </dgm:prSet>
      <dgm:spPr/>
    </dgm:pt>
    <dgm:pt modelId="{CB1AA844-AE63-48BC-9EAC-3AB14FD18BC1}" type="pres">
      <dgm:prSet presAssocID="{DAC542AC-25CF-41E4-8CC7-1FBC7A2845E1}" presName="node" presStyleLbl="node1" presStyleIdx="0" presStyleCnt="7">
        <dgm:presLayoutVars>
          <dgm:bulletEnabled val="1"/>
        </dgm:presLayoutVars>
      </dgm:prSet>
      <dgm:spPr/>
    </dgm:pt>
    <dgm:pt modelId="{18A46820-C870-4332-A93A-9CBB985DBE0E}" type="pres">
      <dgm:prSet presAssocID="{10791C45-A872-451C-AE05-B44E77F9A0A8}" presName="sibTrans" presStyleLbl="sibTrans2D1" presStyleIdx="0" presStyleCnt="7"/>
      <dgm:spPr/>
    </dgm:pt>
    <dgm:pt modelId="{4FD2154A-2DC9-474D-AECB-7891CD4C7939}" type="pres">
      <dgm:prSet presAssocID="{10791C45-A872-451C-AE05-B44E77F9A0A8}" presName="connectorText" presStyleLbl="sibTrans2D1" presStyleIdx="0" presStyleCnt="7"/>
      <dgm:spPr/>
    </dgm:pt>
    <dgm:pt modelId="{C9586AE0-2BD4-48C0-837A-8524B3142C33}" type="pres">
      <dgm:prSet presAssocID="{3493DC3D-40E1-4BC1-A10A-4A0AB2EC6CCF}" presName="node" presStyleLbl="node1" presStyleIdx="1" presStyleCnt="7">
        <dgm:presLayoutVars>
          <dgm:bulletEnabled val="1"/>
        </dgm:presLayoutVars>
      </dgm:prSet>
      <dgm:spPr/>
    </dgm:pt>
    <dgm:pt modelId="{C3915F4E-CB33-4AB2-B7B8-29C649DD012C}" type="pres">
      <dgm:prSet presAssocID="{339A24A6-CAAA-4BD5-AC04-B9A15B59F49D}" presName="sibTrans" presStyleLbl="sibTrans2D1" presStyleIdx="1" presStyleCnt="7"/>
      <dgm:spPr/>
    </dgm:pt>
    <dgm:pt modelId="{3AB3C8C9-C8DD-4DFB-9345-F55E7270FB55}" type="pres">
      <dgm:prSet presAssocID="{339A24A6-CAAA-4BD5-AC04-B9A15B59F49D}" presName="connectorText" presStyleLbl="sibTrans2D1" presStyleIdx="1" presStyleCnt="7"/>
      <dgm:spPr/>
    </dgm:pt>
    <dgm:pt modelId="{A407E307-AD69-4B39-9E4A-A479F5487ACA}" type="pres">
      <dgm:prSet presAssocID="{38349E37-1616-4498-9C3E-F9A5CA0C4914}" presName="node" presStyleLbl="node1" presStyleIdx="2" presStyleCnt="7">
        <dgm:presLayoutVars>
          <dgm:bulletEnabled val="1"/>
        </dgm:presLayoutVars>
      </dgm:prSet>
      <dgm:spPr/>
    </dgm:pt>
    <dgm:pt modelId="{30D09387-C72F-40B4-B5F1-F1C04E4C9713}" type="pres">
      <dgm:prSet presAssocID="{CB9080B2-798E-4BD3-9979-550AC19826DD}" presName="sibTrans" presStyleLbl="sibTrans2D1" presStyleIdx="2" presStyleCnt="7"/>
      <dgm:spPr/>
    </dgm:pt>
    <dgm:pt modelId="{8A84F8DA-64C5-49B1-A2FC-B2B31B6A0813}" type="pres">
      <dgm:prSet presAssocID="{CB9080B2-798E-4BD3-9979-550AC19826DD}" presName="connectorText" presStyleLbl="sibTrans2D1" presStyleIdx="2" presStyleCnt="7"/>
      <dgm:spPr/>
    </dgm:pt>
    <dgm:pt modelId="{7040AFB1-C50D-48B9-87F5-FB92CC94FB50}" type="pres">
      <dgm:prSet presAssocID="{57065187-2B3A-4686-A01B-0EB15889EE5D}" presName="node" presStyleLbl="node1" presStyleIdx="3" presStyleCnt="7">
        <dgm:presLayoutVars>
          <dgm:bulletEnabled val="1"/>
        </dgm:presLayoutVars>
      </dgm:prSet>
      <dgm:spPr/>
    </dgm:pt>
    <dgm:pt modelId="{CEBB42BB-F0D1-4E00-83C0-5D0E37CDD2C5}" type="pres">
      <dgm:prSet presAssocID="{E32BA884-BBEE-427B-9A5D-A767E5EC6400}" presName="sibTrans" presStyleLbl="sibTrans2D1" presStyleIdx="3" presStyleCnt="7"/>
      <dgm:spPr/>
    </dgm:pt>
    <dgm:pt modelId="{A013007B-851A-472B-840C-989980B69889}" type="pres">
      <dgm:prSet presAssocID="{E32BA884-BBEE-427B-9A5D-A767E5EC6400}" presName="connectorText" presStyleLbl="sibTrans2D1" presStyleIdx="3" presStyleCnt="7"/>
      <dgm:spPr/>
    </dgm:pt>
    <dgm:pt modelId="{6C39B3AF-D05F-4EC1-B8D8-21E43C994138}" type="pres">
      <dgm:prSet presAssocID="{0243885E-F4C1-4C34-B2B5-53EABB689313}" presName="node" presStyleLbl="node1" presStyleIdx="4" presStyleCnt="7">
        <dgm:presLayoutVars>
          <dgm:bulletEnabled val="1"/>
        </dgm:presLayoutVars>
      </dgm:prSet>
      <dgm:spPr/>
    </dgm:pt>
    <dgm:pt modelId="{2893D8E4-618F-448A-B637-6B350C41858A}" type="pres">
      <dgm:prSet presAssocID="{3C1AF3CC-7B2C-4E42-829B-14FE5B1C9C76}" presName="sibTrans" presStyleLbl="sibTrans2D1" presStyleIdx="4" presStyleCnt="7"/>
      <dgm:spPr/>
    </dgm:pt>
    <dgm:pt modelId="{B0B91A47-0B2D-42AB-957C-782B37CC8F99}" type="pres">
      <dgm:prSet presAssocID="{3C1AF3CC-7B2C-4E42-829B-14FE5B1C9C76}" presName="connectorText" presStyleLbl="sibTrans2D1" presStyleIdx="4" presStyleCnt="7"/>
      <dgm:spPr/>
    </dgm:pt>
    <dgm:pt modelId="{5A3A5205-D410-4CC3-8DEB-F5AAB0AAC0D3}" type="pres">
      <dgm:prSet presAssocID="{766E27CD-0602-4279-A467-DAFE552DE304}" presName="node" presStyleLbl="node1" presStyleIdx="5" presStyleCnt="7">
        <dgm:presLayoutVars>
          <dgm:bulletEnabled val="1"/>
        </dgm:presLayoutVars>
      </dgm:prSet>
      <dgm:spPr/>
    </dgm:pt>
    <dgm:pt modelId="{EEDE196F-1C5B-4F4C-83A9-C2E0791F225C}" type="pres">
      <dgm:prSet presAssocID="{213A5379-56D7-4366-AE3D-1853D73CF33A}" presName="sibTrans" presStyleLbl="sibTrans2D1" presStyleIdx="5" presStyleCnt="7"/>
      <dgm:spPr/>
    </dgm:pt>
    <dgm:pt modelId="{A6C68D95-6306-4DAD-8AF9-F2AF809E22CF}" type="pres">
      <dgm:prSet presAssocID="{213A5379-56D7-4366-AE3D-1853D73CF33A}" presName="connectorText" presStyleLbl="sibTrans2D1" presStyleIdx="5" presStyleCnt="7"/>
      <dgm:spPr/>
    </dgm:pt>
    <dgm:pt modelId="{C1D05BA4-3328-48C5-BDF3-665E4B773A98}" type="pres">
      <dgm:prSet presAssocID="{81127EF1-333D-4E3E-AF5D-CE4C805252C2}" presName="node" presStyleLbl="node1" presStyleIdx="6" presStyleCnt="7">
        <dgm:presLayoutVars>
          <dgm:bulletEnabled val="1"/>
        </dgm:presLayoutVars>
      </dgm:prSet>
      <dgm:spPr/>
    </dgm:pt>
    <dgm:pt modelId="{E35E28F2-0AE9-45B2-8D3A-1A140E0281D0}" type="pres">
      <dgm:prSet presAssocID="{03AC1AF9-9788-43EE-948D-B39AE61BB0B9}" presName="sibTrans" presStyleLbl="sibTrans2D1" presStyleIdx="6" presStyleCnt="7"/>
      <dgm:spPr/>
    </dgm:pt>
    <dgm:pt modelId="{96B3DF3B-AAF5-46A9-81B8-060A1844D0CE}" type="pres">
      <dgm:prSet presAssocID="{03AC1AF9-9788-43EE-948D-B39AE61BB0B9}" presName="connectorText" presStyleLbl="sibTrans2D1" presStyleIdx="6" presStyleCnt="7"/>
      <dgm:spPr/>
    </dgm:pt>
  </dgm:ptLst>
  <dgm:cxnLst>
    <dgm:cxn modelId="{04E5760E-3F96-4185-88C4-86889A8ECBCE}" type="presOf" srcId="{E32BA884-BBEE-427B-9A5D-A767E5EC6400}" destId="{A013007B-851A-472B-840C-989980B69889}" srcOrd="1" destOrd="0" presId="urn:microsoft.com/office/officeart/2005/8/layout/cycle2"/>
    <dgm:cxn modelId="{02F05011-77E2-4086-A609-261EDF1A3444}" type="presOf" srcId="{213A5379-56D7-4366-AE3D-1853D73CF33A}" destId="{A6C68D95-6306-4DAD-8AF9-F2AF809E22CF}" srcOrd="1" destOrd="0" presId="urn:microsoft.com/office/officeart/2005/8/layout/cycle2"/>
    <dgm:cxn modelId="{CCFCB411-62A1-4DB2-B67A-1F08BDBE4D98}" type="presOf" srcId="{10791C45-A872-451C-AE05-B44E77F9A0A8}" destId="{18A46820-C870-4332-A93A-9CBB985DBE0E}" srcOrd="0" destOrd="0" presId="urn:microsoft.com/office/officeart/2005/8/layout/cycle2"/>
    <dgm:cxn modelId="{D62EF812-EDA4-49FF-9F3F-DAA2259BEBBA}" srcId="{A185508E-45B2-460D-B50D-3BA73BFC900D}" destId="{DAC542AC-25CF-41E4-8CC7-1FBC7A2845E1}" srcOrd="0" destOrd="0" parTransId="{6F79878B-B4EF-48E4-AAFB-769AC3700A91}" sibTransId="{10791C45-A872-451C-AE05-B44E77F9A0A8}"/>
    <dgm:cxn modelId="{36830319-96C0-4CBC-8D9E-87E08792B44B}" type="presOf" srcId="{38349E37-1616-4498-9C3E-F9A5CA0C4914}" destId="{A407E307-AD69-4B39-9E4A-A479F5487ACA}" srcOrd="0" destOrd="0" presId="urn:microsoft.com/office/officeart/2005/8/layout/cycle2"/>
    <dgm:cxn modelId="{72BE5C1A-F03D-4587-93CC-81D0BF1477B1}" type="presOf" srcId="{10791C45-A872-451C-AE05-B44E77F9A0A8}" destId="{4FD2154A-2DC9-474D-AECB-7891CD4C7939}" srcOrd="1" destOrd="0" presId="urn:microsoft.com/office/officeart/2005/8/layout/cycle2"/>
    <dgm:cxn modelId="{7FA3D31D-6591-40E3-B814-DAE63E4552E4}" type="presOf" srcId="{CB9080B2-798E-4BD3-9979-550AC19826DD}" destId="{8A84F8DA-64C5-49B1-A2FC-B2B31B6A0813}" srcOrd="1" destOrd="0" presId="urn:microsoft.com/office/officeart/2005/8/layout/cycle2"/>
    <dgm:cxn modelId="{68628D3F-7CC6-46F5-A6CD-4B53F11A97E8}" srcId="{A185508E-45B2-460D-B50D-3BA73BFC900D}" destId="{766E27CD-0602-4279-A467-DAFE552DE304}" srcOrd="5" destOrd="0" parTransId="{962D032F-7FC7-4BDB-BF5A-467BF6D8DC14}" sibTransId="{213A5379-56D7-4366-AE3D-1853D73CF33A}"/>
    <dgm:cxn modelId="{E2D9FF43-EF65-4951-935D-B52C69F5C312}" type="presOf" srcId="{E32BA884-BBEE-427B-9A5D-A767E5EC6400}" destId="{CEBB42BB-F0D1-4E00-83C0-5D0E37CDD2C5}" srcOrd="0" destOrd="0" presId="urn:microsoft.com/office/officeart/2005/8/layout/cycle2"/>
    <dgm:cxn modelId="{1E128348-7ABC-4E49-9E4B-87565EC773F5}" type="presOf" srcId="{DAC542AC-25CF-41E4-8CC7-1FBC7A2845E1}" destId="{CB1AA844-AE63-48BC-9EAC-3AB14FD18BC1}" srcOrd="0" destOrd="0" presId="urn:microsoft.com/office/officeart/2005/8/layout/cycle2"/>
    <dgm:cxn modelId="{A9D26359-1268-4766-9CB9-693898D3F42D}" type="presOf" srcId="{3C1AF3CC-7B2C-4E42-829B-14FE5B1C9C76}" destId="{B0B91A47-0B2D-42AB-957C-782B37CC8F99}" srcOrd="1" destOrd="0" presId="urn:microsoft.com/office/officeart/2005/8/layout/cycle2"/>
    <dgm:cxn modelId="{004ECA5B-A35F-4664-873E-68AB12ACD919}" srcId="{A185508E-45B2-460D-B50D-3BA73BFC900D}" destId="{0243885E-F4C1-4C34-B2B5-53EABB689313}" srcOrd="4" destOrd="0" parTransId="{83E85C83-64BD-4192-B165-977EF0E2FE96}" sibTransId="{3C1AF3CC-7B2C-4E42-829B-14FE5B1C9C76}"/>
    <dgm:cxn modelId="{1A419367-F029-4015-989C-D9D8ADC77E8D}" type="presOf" srcId="{339A24A6-CAAA-4BD5-AC04-B9A15B59F49D}" destId="{C3915F4E-CB33-4AB2-B7B8-29C649DD012C}" srcOrd="0" destOrd="0" presId="urn:microsoft.com/office/officeart/2005/8/layout/cycle2"/>
    <dgm:cxn modelId="{79497E6B-A089-4592-B757-8F2B135F96DD}" type="presOf" srcId="{81127EF1-333D-4E3E-AF5D-CE4C805252C2}" destId="{C1D05BA4-3328-48C5-BDF3-665E4B773A98}" srcOrd="0" destOrd="0" presId="urn:microsoft.com/office/officeart/2005/8/layout/cycle2"/>
    <dgm:cxn modelId="{E69A607A-C44B-4075-9C51-7109E252E17F}" type="presOf" srcId="{3493DC3D-40E1-4BC1-A10A-4A0AB2EC6CCF}" destId="{C9586AE0-2BD4-48C0-837A-8524B3142C33}" srcOrd="0" destOrd="0" presId="urn:microsoft.com/office/officeart/2005/8/layout/cycle2"/>
    <dgm:cxn modelId="{18871A80-2AA6-4C5B-AD5D-0D0A2DA16132}" type="presOf" srcId="{A185508E-45B2-460D-B50D-3BA73BFC900D}" destId="{B70A904A-D87B-429C-8143-F6921E37F766}" srcOrd="0" destOrd="0" presId="urn:microsoft.com/office/officeart/2005/8/layout/cycle2"/>
    <dgm:cxn modelId="{3DD0B28E-7228-4176-84D5-7D801892940B}" type="presOf" srcId="{213A5379-56D7-4366-AE3D-1853D73CF33A}" destId="{EEDE196F-1C5B-4F4C-83A9-C2E0791F225C}" srcOrd="0" destOrd="0" presId="urn:microsoft.com/office/officeart/2005/8/layout/cycle2"/>
    <dgm:cxn modelId="{8CD0C194-6EE3-449E-9A18-FB1E05A7110B}" type="presOf" srcId="{57065187-2B3A-4686-A01B-0EB15889EE5D}" destId="{7040AFB1-C50D-48B9-87F5-FB92CC94FB50}" srcOrd="0" destOrd="0" presId="urn:microsoft.com/office/officeart/2005/8/layout/cycle2"/>
    <dgm:cxn modelId="{47D6B696-A14C-436A-BA8A-E63A517A9933}" type="presOf" srcId="{0243885E-F4C1-4C34-B2B5-53EABB689313}" destId="{6C39B3AF-D05F-4EC1-B8D8-21E43C994138}" srcOrd="0" destOrd="0" presId="urn:microsoft.com/office/officeart/2005/8/layout/cycle2"/>
    <dgm:cxn modelId="{89BD4597-FEB8-4445-B978-F0997C4FA926}" srcId="{A185508E-45B2-460D-B50D-3BA73BFC900D}" destId="{81127EF1-333D-4E3E-AF5D-CE4C805252C2}" srcOrd="6" destOrd="0" parTransId="{1B176C5F-61E0-45C5-B3D2-05F5D92F7485}" sibTransId="{03AC1AF9-9788-43EE-948D-B39AE61BB0B9}"/>
    <dgm:cxn modelId="{3B5F4999-F9A9-43E7-85ED-7DABE9B67E4A}" type="presOf" srcId="{339A24A6-CAAA-4BD5-AC04-B9A15B59F49D}" destId="{3AB3C8C9-C8DD-4DFB-9345-F55E7270FB55}" srcOrd="1" destOrd="0" presId="urn:microsoft.com/office/officeart/2005/8/layout/cycle2"/>
    <dgm:cxn modelId="{26E565B8-094C-4B78-B0EB-83624952D6A9}" type="presOf" srcId="{3C1AF3CC-7B2C-4E42-829B-14FE5B1C9C76}" destId="{2893D8E4-618F-448A-B637-6B350C41858A}" srcOrd="0" destOrd="0" presId="urn:microsoft.com/office/officeart/2005/8/layout/cycle2"/>
    <dgm:cxn modelId="{BEB52AC5-F2DE-467B-AAA7-8D719E33B6AE}" srcId="{A185508E-45B2-460D-B50D-3BA73BFC900D}" destId="{38349E37-1616-4498-9C3E-F9A5CA0C4914}" srcOrd="2" destOrd="0" parTransId="{3A19DCCA-7CF4-47A2-803E-745ADD3862FE}" sibTransId="{CB9080B2-798E-4BD3-9979-550AC19826DD}"/>
    <dgm:cxn modelId="{846BA7C7-D4F8-4A39-9135-409A9F762727}" type="presOf" srcId="{766E27CD-0602-4279-A467-DAFE552DE304}" destId="{5A3A5205-D410-4CC3-8DEB-F5AAB0AAC0D3}" srcOrd="0" destOrd="0" presId="urn:microsoft.com/office/officeart/2005/8/layout/cycle2"/>
    <dgm:cxn modelId="{0EC694E5-BEA6-4599-86BB-1403B89DDC65}" type="presOf" srcId="{CB9080B2-798E-4BD3-9979-550AC19826DD}" destId="{30D09387-C72F-40B4-B5F1-F1C04E4C9713}" srcOrd="0" destOrd="0" presId="urn:microsoft.com/office/officeart/2005/8/layout/cycle2"/>
    <dgm:cxn modelId="{58690FE6-A318-4E72-9566-1F985338D505}" type="presOf" srcId="{03AC1AF9-9788-43EE-948D-B39AE61BB0B9}" destId="{E35E28F2-0AE9-45B2-8D3A-1A140E0281D0}" srcOrd="0" destOrd="0" presId="urn:microsoft.com/office/officeart/2005/8/layout/cycle2"/>
    <dgm:cxn modelId="{CA5B25F0-1F7E-46AE-8734-0D6C3A261B55}" type="presOf" srcId="{03AC1AF9-9788-43EE-948D-B39AE61BB0B9}" destId="{96B3DF3B-AAF5-46A9-81B8-060A1844D0CE}" srcOrd="1" destOrd="0" presId="urn:microsoft.com/office/officeart/2005/8/layout/cycle2"/>
    <dgm:cxn modelId="{977E6CF2-0265-4C00-9B9A-2C8F9102D59F}" srcId="{A185508E-45B2-460D-B50D-3BA73BFC900D}" destId="{57065187-2B3A-4686-A01B-0EB15889EE5D}" srcOrd="3" destOrd="0" parTransId="{E8D22A7C-464D-4466-A5B1-81C9141622F7}" sibTransId="{E32BA884-BBEE-427B-9A5D-A767E5EC6400}"/>
    <dgm:cxn modelId="{2267AAF6-BC28-4527-9039-B58259483FCE}" srcId="{A185508E-45B2-460D-B50D-3BA73BFC900D}" destId="{3493DC3D-40E1-4BC1-A10A-4A0AB2EC6CCF}" srcOrd="1" destOrd="0" parTransId="{844CD650-9624-4C11-BBCA-863D3035E8EE}" sibTransId="{339A24A6-CAAA-4BD5-AC04-B9A15B59F49D}"/>
    <dgm:cxn modelId="{6573AB9B-9F13-44B3-83B3-8A82AF075D1F}" type="presParOf" srcId="{B70A904A-D87B-429C-8143-F6921E37F766}" destId="{CB1AA844-AE63-48BC-9EAC-3AB14FD18BC1}" srcOrd="0" destOrd="0" presId="urn:microsoft.com/office/officeart/2005/8/layout/cycle2"/>
    <dgm:cxn modelId="{CF336DF1-37E8-4D08-8950-9CAA59A7E150}" type="presParOf" srcId="{B70A904A-D87B-429C-8143-F6921E37F766}" destId="{18A46820-C870-4332-A93A-9CBB985DBE0E}" srcOrd="1" destOrd="0" presId="urn:microsoft.com/office/officeart/2005/8/layout/cycle2"/>
    <dgm:cxn modelId="{04931AD2-BBE4-4C1C-A1F5-1CDC7857704B}" type="presParOf" srcId="{18A46820-C870-4332-A93A-9CBB985DBE0E}" destId="{4FD2154A-2DC9-474D-AECB-7891CD4C7939}" srcOrd="0" destOrd="0" presId="urn:microsoft.com/office/officeart/2005/8/layout/cycle2"/>
    <dgm:cxn modelId="{C395BF1D-CAD9-4D87-B810-3496658E1C08}" type="presParOf" srcId="{B70A904A-D87B-429C-8143-F6921E37F766}" destId="{C9586AE0-2BD4-48C0-837A-8524B3142C33}" srcOrd="2" destOrd="0" presId="urn:microsoft.com/office/officeart/2005/8/layout/cycle2"/>
    <dgm:cxn modelId="{4577DF40-5AB6-43F4-9970-4241BC478E9F}" type="presParOf" srcId="{B70A904A-D87B-429C-8143-F6921E37F766}" destId="{C3915F4E-CB33-4AB2-B7B8-29C649DD012C}" srcOrd="3" destOrd="0" presId="urn:microsoft.com/office/officeart/2005/8/layout/cycle2"/>
    <dgm:cxn modelId="{7988CF2D-709B-497F-ACC3-7ECF3C1383DD}" type="presParOf" srcId="{C3915F4E-CB33-4AB2-B7B8-29C649DD012C}" destId="{3AB3C8C9-C8DD-4DFB-9345-F55E7270FB55}" srcOrd="0" destOrd="0" presId="urn:microsoft.com/office/officeart/2005/8/layout/cycle2"/>
    <dgm:cxn modelId="{92126F7C-C8DC-4E25-B9BA-1A4A719F78B3}" type="presParOf" srcId="{B70A904A-D87B-429C-8143-F6921E37F766}" destId="{A407E307-AD69-4B39-9E4A-A479F5487ACA}" srcOrd="4" destOrd="0" presId="urn:microsoft.com/office/officeart/2005/8/layout/cycle2"/>
    <dgm:cxn modelId="{374A02D1-A50C-4EB1-AF98-666508557E5E}" type="presParOf" srcId="{B70A904A-D87B-429C-8143-F6921E37F766}" destId="{30D09387-C72F-40B4-B5F1-F1C04E4C9713}" srcOrd="5" destOrd="0" presId="urn:microsoft.com/office/officeart/2005/8/layout/cycle2"/>
    <dgm:cxn modelId="{FB1DFA8B-4E45-4321-B9CB-A30396C53AA4}" type="presParOf" srcId="{30D09387-C72F-40B4-B5F1-F1C04E4C9713}" destId="{8A84F8DA-64C5-49B1-A2FC-B2B31B6A0813}" srcOrd="0" destOrd="0" presId="urn:microsoft.com/office/officeart/2005/8/layout/cycle2"/>
    <dgm:cxn modelId="{25B32895-A8C9-41B0-B374-D7281E6C91DA}" type="presParOf" srcId="{B70A904A-D87B-429C-8143-F6921E37F766}" destId="{7040AFB1-C50D-48B9-87F5-FB92CC94FB50}" srcOrd="6" destOrd="0" presId="urn:microsoft.com/office/officeart/2005/8/layout/cycle2"/>
    <dgm:cxn modelId="{DE290513-278C-4D83-9CA8-948A360BCF0A}" type="presParOf" srcId="{B70A904A-D87B-429C-8143-F6921E37F766}" destId="{CEBB42BB-F0D1-4E00-83C0-5D0E37CDD2C5}" srcOrd="7" destOrd="0" presId="urn:microsoft.com/office/officeart/2005/8/layout/cycle2"/>
    <dgm:cxn modelId="{099432D5-CAA4-4E55-8CDA-4A8A7C100100}" type="presParOf" srcId="{CEBB42BB-F0D1-4E00-83C0-5D0E37CDD2C5}" destId="{A013007B-851A-472B-840C-989980B69889}" srcOrd="0" destOrd="0" presId="urn:microsoft.com/office/officeart/2005/8/layout/cycle2"/>
    <dgm:cxn modelId="{C9CECA24-7E99-4330-A1E7-E482E1DA400C}" type="presParOf" srcId="{B70A904A-D87B-429C-8143-F6921E37F766}" destId="{6C39B3AF-D05F-4EC1-B8D8-21E43C994138}" srcOrd="8" destOrd="0" presId="urn:microsoft.com/office/officeart/2005/8/layout/cycle2"/>
    <dgm:cxn modelId="{1F811030-3744-4760-842C-705910AE784D}" type="presParOf" srcId="{B70A904A-D87B-429C-8143-F6921E37F766}" destId="{2893D8E4-618F-448A-B637-6B350C41858A}" srcOrd="9" destOrd="0" presId="urn:microsoft.com/office/officeart/2005/8/layout/cycle2"/>
    <dgm:cxn modelId="{E161E855-2188-45B3-85E4-76D6C77239ED}" type="presParOf" srcId="{2893D8E4-618F-448A-B637-6B350C41858A}" destId="{B0B91A47-0B2D-42AB-957C-782B37CC8F99}" srcOrd="0" destOrd="0" presId="urn:microsoft.com/office/officeart/2005/8/layout/cycle2"/>
    <dgm:cxn modelId="{67BCF4A0-B7AD-41CF-BACD-5E80D52DD1F2}" type="presParOf" srcId="{B70A904A-D87B-429C-8143-F6921E37F766}" destId="{5A3A5205-D410-4CC3-8DEB-F5AAB0AAC0D3}" srcOrd="10" destOrd="0" presId="urn:microsoft.com/office/officeart/2005/8/layout/cycle2"/>
    <dgm:cxn modelId="{CDA17648-B2DB-4287-B96F-1CB318DF856F}" type="presParOf" srcId="{B70A904A-D87B-429C-8143-F6921E37F766}" destId="{EEDE196F-1C5B-4F4C-83A9-C2E0791F225C}" srcOrd="11" destOrd="0" presId="urn:microsoft.com/office/officeart/2005/8/layout/cycle2"/>
    <dgm:cxn modelId="{90CF3B31-F263-4597-A46E-8B45121364D8}" type="presParOf" srcId="{EEDE196F-1C5B-4F4C-83A9-C2E0791F225C}" destId="{A6C68D95-6306-4DAD-8AF9-F2AF809E22CF}" srcOrd="0" destOrd="0" presId="urn:microsoft.com/office/officeart/2005/8/layout/cycle2"/>
    <dgm:cxn modelId="{34A20055-02C9-4F1A-934C-5B95A1C59723}" type="presParOf" srcId="{B70A904A-D87B-429C-8143-F6921E37F766}" destId="{C1D05BA4-3328-48C5-BDF3-665E4B773A98}" srcOrd="12" destOrd="0" presId="urn:microsoft.com/office/officeart/2005/8/layout/cycle2"/>
    <dgm:cxn modelId="{C73007AB-9223-4E76-83DD-7F63749C5CC7}" type="presParOf" srcId="{B70A904A-D87B-429C-8143-F6921E37F766}" destId="{E35E28F2-0AE9-45B2-8D3A-1A140E0281D0}" srcOrd="13" destOrd="0" presId="urn:microsoft.com/office/officeart/2005/8/layout/cycle2"/>
    <dgm:cxn modelId="{96980432-D9B8-4793-8BAE-72B2C3C11D5F}" type="presParOf" srcId="{E35E28F2-0AE9-45B2-8D3A-1A140E0281D0}" destId="{96B3DF3B-AAF5-46A9-81B8-060A1844D0C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C861B5-0ABE-4B69-9D65-D31DE77529E7}" type="doc">
      <dgm:prSet loTypeId="urn:microsoft.com/office/officeart/2005/8/layout/process3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ES_tradnl"/>
        </a:p>
      </dgm:t>
    </dgm:pt>
    <dgm:pt modelId="{F47AE503-38B7-4084-9181-7D11E42F5359}">
      <dgm:prSet phldrT="[Texto]"/>
      <dgm:spPr/>
      <dgm:t>
        <a:bodyPr/>
        <a:lstStyle/>
        <a:p>
          <a:r>
            <a:rPr lang="es-ES_tradnl" dirty="0"/>
            <a:t>1.Evaluación Contexto Interno y Externo</a:t>
          </a:r>
        </a:p>
      </dgm:t>
    </dgm:pt>
    <dgm:pt modelId="{587934AF-D2E3-452B-B648-FB0F02D30D7C}" type="parTrans" cxnId="{FC0C2C87-26D4-4A03-8B6C-F3F56EA5DEB7}">
      <dgm:prSet/>
      <dgm:spPr/>
      <dgm:t>
        <a:bodyPr/>
        <a:lstStyle/>
        <a:p>
          <a:endParaRPr lang="es-ES_tradnl"/>
        </a:p>
      </dgm:t>
    </dgm:pt>
    <dgm:pt modelId="{DA15137C-CE76-4A2A-9423-7B444D28EBE6}" type="sibTrans" cxnId="{FC0C2C87-26D4-4A03-8B6C-F3F56EA5DEB7}">
      <dgm:prSet/>
      <dgm:spPr/>
      <dgm:t>
        <a:bodyPr/>
        <a:lstStyle/>
        <a:p>
          <a:endParaRPr lang="es-ES_tradnl"/>
        </a:p>
      </dgm:t>
    </dgm:pt>
    <dgm:pt modelId="{2DF5CB41-8B26-4341-AE23-4C76A37E4107}">
      <dgm:prSet phldrT="[Texto]"/>
      <dgm:spPr/>
      <dgm:t>
        <a:bodyPr/>
        <a:lstStyle/>
        <a:p>
          <a:r>
            <a:rPr lang="es-ES_tradnl" dirty="0" err="1"/>
            <a:t>Core</a:t>
          </a:r>
          <a:r>
            <a:rPr lang="es-ES_tradnl" dirty="0"/>
            <a:t> del Negocio</a:t>
          </a:r>
        </a:p>
      </dgm:t>
    </dgm:pt>
    <dgm:pt modelId="{554A5FF2-2033-4ED2-BDE9-7EFDD03994E1}" type="parTrans" cxnId="{F9E799AF-2D5B-46A1-A858-D80D563A4BB7}">
      <dgm:prSet/>
      <dgm:spPr/>
      <dgm:t>
        <a:bodyPr/>
        <a:lstStyle/>
        <a:p>
          <a:endParaRPr lang="es-ES_tradnl"/>
        </a:p>
      </dgm:t>
    </dgm:pt>
    <dgm:pt modelId="{941386E9-9A21-48B0-B4CD-6A022C24DEDA}" type="sibTrans" cxnId="{F9E799AF-2D5B-46A1-A858-D80D563A4BB7}">
      <dgm:prSet/>
      <dgm:spPr/>
      <dgm:t>
        <a:bodyPr/>
        <a:lstStyle/>
        <a:p>
          <a:endParaRPr lang="es-ES_tradnl"/>
        </a:p>
      </dgm:t>
    </dgm:pt>
    <dgm:pt modelId="{7E657061-66EC-4F88-9075-755C58127A82}">
      <dgm:prSet phldrT="[Texto]"/>
      <dgm:spPr/>
      <dgm:t>
        <a:bodyPr/>
        <a:lstStyle/>
        <a:p>
          <a:r>
            <a:rPr lang="es-ES_tradnl" dirty="0"/>
            <a:t>Capacidad de Gestión</a:t>
          </a:r>
        </a:p>
      </dgm:t>
    </dgm:pt>
    <dgm:pt modelId="{0C92A37D-0B83-499A-B488-FB0AEF6AAAD5}" type="parTrans" cxnId="{B51EDCC2-8C76-465F-9C0D-3311683040B5}">
      <dgm:prSet/>
      <dgm:spPr/>
      <dgm:t>
        <a:bodyPr/>
        <a:lstStyle/>
        <a:p>
          <a:endParaRPr lang="es-ES_tradnl"/>
        </a:p>
      </dgm:t>
    </dgm:pt>
    <dgm:pt modelId="{2898BB23-8234-406A-9488-1A4DBB19CAD1}" type="sibTrans" cxnId="{B51EDCC2-8C76-465F-9C0D-3311683040B5}">
      <dgm:prSet/>
      <dgm:spPr/>
      <dgm:t>
        <a:bodyPr/>
        <a:lstStyle/>
        <a:p>
          <a:endParaRPr lang="es-ES_tradnl"/>
        </a:p>
      </dgm:t>
    </dgm:pt>
    <dgm:pt modelId="{E8420DEC-F572-4A92-AAAD-0DA3EC4A14DF}">
      <dgm:prSet phldrT="[Texto]"/>
      <dgm:spPr/>
      <dgm:t>
        <a:bodyPr/>
        <a:lstStyle/>
        <a:p>
          <a:r>
            <a:rPr lang="es-ES_tradnl" dirty="0"/>
            <a:t>Gobernanza</a:t>
          </a:r>
        </a:p>
      </dgm:t>
    </dgm:pt>
    <dgm:pt modelId="{1188D720-350D-497B-8B07-FFAE77E90BC5}" type="parTrans" cxnId="{476A7CDD-9402-4655-A8B4-C9B53BA42EE7}">
      <dgm:prSet/>
      <dgm:spPr/>
      <dgm:t>
        <a:bodyPr/>
        <a:lstStyle/>
        <a:p>
          <a:endParaRPr lang="es-ES_tradnl"/>
        </a:p>
      </dgm:t>
    </dgm:pt>
    <dgm:pt modelId="{79329FBE-3A0F-4DCB-97C8-7BB79952A77C}" type="sibTrans" cxnId="{476A7CDD-9402-4655-A8B4-C9B53BA42EE7}">
      <dgm:prSet/>
      <dgm:spPr/>
      <dgm:t>
        <a:bodyPr/>
        <a:lstStyle/>
        <a:p>
          <a:endParaRPr lang="es-ES_tradnl"/>
        </a:p>
      </dgm:t>
    </dgm:pt>
    <dgm:pt modelId="{486AB029-90B8-4456-A934-1696DBE41F83}">
      <dgm:prSet phldrT="[Texto]"/>
      <dgm:spPr/>
      <dgm:t>
        <a:bodyPr/>
        <a:lstStyle/>
        <a:p>
          <a:r>
            <a:rPr lang="es-ES_tradnl" dirty="0"/>
            <a:t>Estrategia institucional</a:t>
          </a:r>
        </a:p>
      </dgm:t>
    </dgm:pt>
    <dgm:pt modelId="{F2DB8F8C-1D5D-49E9-82E4-0080C76D43AC}" type="parTrans" cxnId="{FCEC4D4D-A942-401C-8744-C4CF60AFB38C}">
      <dgm:prSet/>
      <dgm:spPr/>
      <dgm:t>
        <a:bodyPr/>
        <a:lstStyle/>
        <a:p>
          <a:endParaRPr lang="es-ES_tradnl"/>
        </a:p>
      </dgm:t>
    </dgm:pt>
    <dgm:pt modelId="{0F90893E-53D6-4A2E-9C65-DD0972A8F924}" type="sibTrans" cxnId="{FCEC4D4D-A942-401C-8744-C4CF60AFB38C}">
      <dgm:prSet/>
      <dgm:spPr/>
      <dgm:t>
        <a:bodyPr/>
        <a:lstStyle/>
        <a:p>
          <a:endParaRPr lang="es-ES_tradnl"/>
        </a:p>
      </dgm:t>
    </dgm:pt>
    <dgm:pt modelId="{316C7E2B-9204-4EDD-ACDE-15497428A6A4}">
      <dgm:prSet phldrT="[Texto]"/>
      <dgm:spPr/>
      <dgm:t>
        <a:bodyPr/>
        <a:lstStyle/>
        <a:p>
          <a:r>
            <a:rPr lang="es-ES_tradnl" dirty="0"/>
            <a:t>Mapeo de actores</a:t>
          </a:r>
        </a:p>
      </dgm:t>
    </dgm:pt>
    <dgm:pt modelId="{D223A449-844C-4C13-B8E6-7B00ADEAE212}" type="parTrans" cxnId="{703463F1-4FC3-4FDF-BA98-2AB378CB9332}">
      <dgm:prSet/>
      <dgm:spPr/>
      <dgm:t>
        <a:bodyPr/>
        <a:lstStyle/>
        <a:p>
          <a:endParaRPr lang="es-ES_tradnl"/>
        </a:p>
      </dgm:t>
    </dgm:pt>
    <dgm:pt modelId="{B64F1801-6EE3-469E-89EE-173672230598}" type="sibTrans" cxnId="{703463F1-4FC3-4FDF-BA98-2AB378CB9332}">
      <dgm:prSet/>
      <dgm:spPr/>
      <dgm:t>
        <a:bodyPr/>
        <a:lstStyle/>
        <a:p>
          <a:endParaRPr lang="es-ES_tradnl"/>
        </a:p>
      </dgm:t>
    </dgm:pt>
    <dgm:pt modelId="{BACBB48A-E2AF-42A1-8DA8-66FCFE14EF41}">
      <dgm:prSet/>
      <dgm:spPr/>
      <dgm:t>
        <a:bodyPr/>
        <a:lstStyle/>
        <a:p>
          <a:r>
            <a:rPr lang="es-ES_tradnl" dirty="0"/>
            <a:t>2. Estrategia de intervención</a:t>
          </a:r>
        </a:p>
      </dgm:t>
    </dgm:pt>
    <dgm:pt modelId="{DBA7624D-393B-4E38-B687-86B2016E2859}" type="parTrans" cxnId="{2DA28A3A-2A55-4C52-A512-05B2F2E76DCE}">
      <dgm:prSet/>
      <dgm:spPr/>
      <dgm:t>
        <a:bodyPr/>
        <a:lstStyle/>
        <a:p>
          <a:endParaRPr lang="es-ES_tradnl"/>
        </a:p>
      </dgm:t>
    </dgm:pt>
    <dgm:pt modelId="{825D9E38-6B97-4EA3-93CC-7E187A33E71C}" type="sibTrans" cxnId="{2DA28A3A-2A55-4C52-A512-05B2F2E76DCE}">
      <dgm:prSet/>
      <dgm:spPr/>
      <dgm:t>
        <a:bodyPr/>
        <a:lstStyle/>
        <a:p>
          <a:endParaRPr lang="es-ES_tradnl"/>
        </a:p>
      </dgm:t>
    </dgm:pt>
    <dgm:pt modelId="{42127B2C-4639-486C-A374-B19812A46CDB}">
      <dgm:prSet/>
      <dgm:spPr/>
      <dgm:t>
        <a:bodyPr/>
        <a:lstStyle/>
        <a:p>
          <a:r>
            <a:rPr lang="es-ES_tradnl" dirty="0"/>
            <a:t>3. Formulación del proyecto</a:t>
          </a:r>
        </a:p>
      </dgm:t>
    </dgm:pt>
    <dgm:pt modelId="{1C773B1E-527E-48ED-8C44-F903037938BA}" type="parTrans" cxnId="{01B37E2C-2CBD-4C91-96E3-5331260E0EF7}">
      <dgm:prSet/>
      <dgm:spPr/>
      <dgm:t>
        <a:bodyPr/>
        <a:lstStyle/>
        <a:p>
          <a:endParaRPr lang="es-ES_tradnl"/>
        </a:p>
      </dgm:t>
    </dgm:pt>
    <dgm:pt modelId="{30026441-BDC5-40BD-B1E6-D32974ED4107}" type="sibTrans" cxnId="{01B37E2C-2CBD-4C91-96E3-5331260E0EF7}">
      <dgm:prSet/>
      <dgm:spPr/>
      <dgm:t>
        <a:bodyPr/>
        <a:lstStyle/>
        <a:p>
          <a:endParaRPr lang="es-ES_tradnl"/>
        </a:p>
      </dgm:t>
    </dgm:pt>
    <dgm:pt modelId="{AFD00DC6-D9E6-4CB1-8DC2-75B6EE807127}">
      <dgm:prSet/>
      <dgm:spPr/>
      <dgm:t>
        <a:bodyPr/>
        <a:lstStyle/>
        <a:p>
          <a:r>
            <a:rPr lang="es-ES_tradnl" dirty="0"/>
            <a:t>Principios</a:t>
          </a:r>
        </a:p>
      </dgm:t>
    </dgm:pt>
    <dgm:pt modelId="{352EE80D-7400-4EAE-AC01-D5F543F80013}" type="parTrans" cxnId="{E425153D-C765-4188-9908-B6E250069129}">
      <dgm:prSet/>
      <dgm:spPr/>
      <dgm:t>
        <a:bodyPr/>
        <a:lstStyle/>
        <a:p>
          <a:endParaRPr lang="es-ES_tradnl"/>
        </a:p>
      </dgm:t>
    </dgm:pt>
    <dgm:pt modelId="{68C9027B-7ACA-4017-AD66-25C409BC2BBB}" type="sibTrans" cxnId="{E425153D-C765-4188-9908-B6E250069129}">
      <dgm:prSet/>
      <dgm:spPr/>
      <dgm:t>
        <a:bodyPr/>
        <a:lstStyle/>
        <a:p>
          <a:endParaRPr lang="es-ES_tradnl"/>
        </a:p>
      </dgm:t>
    </dgm:pt>
    <dgm:pt modelId="{87325FEF-4AD0-4486-8247-47F6916ABD56}">
      <dgm:prSet/>
      <dgm:spPr/>
      <dgm:t>
        <a:bodyPr/>
        <a:lstStyle/>
        <a:p>
          <a:r>
            <a:rPr lang="es-ES_tradnl" dirty="0"/>
            <a:t>Foco</a:t>
          </a:r>
        </a:p>
      </dgm:t>
    </dgm:pt>
    <dgm:pt modelId="{C225E7DE-46E2-42AD-A116-08E112275BD2}" type="parTrans" cxnId="{1B21D975-A72E-469D-B249-8701A0D9B06D}">
      <dgm:prSet/>
      <dgm:spPr/>
      <dgm:t>
        <a:bodyPr/>
        <a:lstStyle/>
        <a:p>
          <a:endParaRPr lang="es-ES_tradnl"/>
        </a:p>
      </dgm:t>
    </dgm:pt>
    <dgm:pt modelId="{6F1E06CC-47FB-4C76-8696-7BC026AA6F32}" type="sibTrans" cxnId="{1B21D975-A72E-469D-B249-8701A0D9B06D}">
      <dgm:prSet/>
      <dgm:spPr/>
      <dgm:t>
        <a:bodyPr/>
        <a:lstStyle/>
        <a:p>
          <a:endParaRPr lang="es-ES_tradnl"/>
        </a:p>
      </dgm:t>
    </dgm:pt>
    <dgm:pt modelId="{04ADEDE3-6A7C-4CA7-AA7E-58C551B846BA}">
      <dgm:prSet/>
      <dgm:spPr/>
      <dgm:t>
        <a:bodyPr/>
        <a:lstStyle/>
        <a:p>
          <a:r>
            <a:rPr lang="es-ES_tradnl" dirty="0"/>
            <a:t>Objetivos</a:t>
          </a:r>
        </a:p>
      </dgm:t>
    </dgm:pt>
    <dgm:pt modelId="{BFF3EA6F-AD16-4568-9AD1-D85DA7D22A68}" type="parTrans" cxnId="{870F70E7-C1C6-42F6-BAA7-1012D413632B}">
      <dgm:prSet/>
      <dgm:spPr/>
      <dgm:t>
        <a:bodyPr/>
        <a:lstStyle/>
        <a:p>
          <a:endParaRPr lang="es-ES_tradnl"/>
        </a:p>
      </dgm:t>
    </dgm:pt>
    <dgm:pt modelId="{FF1EA8E1-0DD7-41FD-9641-8172C6459DDA}" type="sibTrans" cxnId="{870F70E7-C1C6-42F6-BAA7-1012D413632B}">
      <dgm:prSet/>
      <dgm:spPr/>
      <dgm:t>
        <a:bodyPr/>
        <a:lstStyle/>
        <a:p>
          <a:endParaRPr lang="es-ES_tradnl"/>
        </a:p>
      </dgm:t>
    </dgm:pt>
    <dgm:pt modelId="{15A0A5D7-CF02-4005-B0EA-FCB0ACF177C3}">
      <dgm:prSet/>
      <dgm:spPr/>
      <dgm:t>
        <a:bodyPr/>
        <a:lstStyle/>
        <a:p>
          <a:endParaRPr lang="es-ES_tradnl" dirty="0"/>
        </a:p>
      </dgm:t>
    </dgm:pt>
    <dgm:pt modelId="{CCD4DE3E-1A88-4B46-AC31-FCCF7345EF33}" type="parTrans" cxnId="{B1124A64-974A-4C0F-82EE-74869856D2A4}">
      <dgm:prSet/>
      <dgm:spPr/>
      <dgm:t>
        <a:bodyPr/>
        <a:lstStyle/>
        <a:p>
          <a:endParaRPr lang="es-ES_tradnl"/>
        </a:p>
      </dgm:t>
    </dgm:pt>
    <dgm:pt modelId="{8C26B989-7EAE-4CD0-8ACA-64ACBAA229A0}" type="sibTrans" cxnId="{B1124A64-974A-4C0F-82EE-74869856D2A4}">
      <dgm:prSet/>
      <dgm:spPr/>
      <dgm:t>
        <a:bodyPr/>
        <a:lstStyle/>
        <a:p>
          <a:endParaRPr lang="es-ES_tradnl"/>
        </a:p>
      </dgm:t>
    </dgm:pt>
    <dgm:pt modelId="{2FE5F615-9560-4C75-A3DB-105969981FA0}">
      <dgm:prSet/>
      <dgm:spPr/>
      <dgm:t>
        <a:bodyPr/>
        <a:lstStyle/>
        <a:p>
          <a:r>
            <a:rPr lang="es-ES_tradnl" dirty="0"/>
            <a:t>Modalidad de Apoyo</a:t>
          </a:r>
        </a:p>
      </dgm:t>
    </dgm:pt>
    <dgm:pt modelId="{F94802C4-AE08-48EC-87E9-8E7C9ECF5CD8}" type="parTrans" cxnId="{C4955CB6-4D60-410D-8846-8BD7AA6059C5}">
      <dgm:prSet/>
      <dgm:spPr/>
      <dgm:t>
        <a:bodyPr/>
        <a:lstStyle/>
        <a:p>
          <a:endParaRPr lang="es-ES_tradnl"/>
        </a:p>
      </dgm:t>
    </dgm:pt>
    <dgm:pt modelId="{F67538A0-E4C2-4C7E-B59A-2C9363BC088F}" type="sibTrans" cxnId="{C4955CB6-4D60-410D-8846-8BD7AA6059C5}">
      <dgm:prSet/>
      <dgm:spPr/>
      <dgm:t>
        <a:bodyPr/>
        <a:lstStyle/>
        <a:p>
          <a:endParaRPr lang="es-ES_tradnl"/>
        </a:p>
      </dgm:t>
    </dgm:pt>
    <dgm:pt modelId="{6AAC1FCF-ED6F-404F-9EA1-431A5AD80740}">
      <dgm:prSet/>
      <dgm:spPr/>
      <dgm:t>
        <a:bodyPr/>
        <a:lstStyle/>
        <a:p>
          <a:endParaRPr lang="es-ES_tradnl" dirty="0"/>
        </a:p>
      </dgm:t>
    </dgm:pt>
    <dgm:pt modelId="{D1EE3D64-C703-4C94-A175-EA15B4D452AC}" type="parTrans" cxnId="{40DDEE26-A1E4-41C0-B441-DEAD957F61C9}">
      <dgm:prSet/>
      <dgm:spPr/>
      <dgm:t>
        <a:bodyPr/>
        <a:lstStyle/>
        <a:p>
          <a:endParaRPr lang="es-ES_tradnl"/>
        </a:p>
      </dgm:t>
    </dgm:pt>
    <dgm:pt modelId="{FBDC44FF-6508-4519-8ABF-8BB41532679D}" type="sibTrans" cxnId="{40DDEE26-A1E4-41C0-B441-DEAD957F61C9}">
      <dgm:prSet/>
      <dgm:spPr/>
      <dgm:t>
        <a:bodyPr/>
        <a:lstStyle/>
        <a:p>
          <a:endParaRPr lang="es-ES_tradnl"/>
        </a:p>
      </dgm:t>
    </dgm:pt>
    <dgm:pt modelId="{57AA6FBF-F043-4DAF-B375-8CC94E357728}">
      <dgm:prSet/>
      <dgm:spPr/>
      <dgm:t>
        <a:bodyPr/>
        <a:lstStyle/>
        <a:p>
          <a:r>
            <a:rPr lang="es-ES_tradnl" dirty="0"/>
            <a:t>Contexto</a:t>
          </a:r>
        </a:p>
      </dgm:t>
    </dgm:pt>
    <dgm:pt modelId="{062B716D-4563-4AA1-B85B-D4F5F3BED060}" type="parTrans" cxnId="{0F41A8EB-B4F1-403C-9493-7FCA9B746051}">
      <dgm:prSet/>
      <dgm:spPr/>
      <dgm:t>
        <a:bodyPr/>
        <a:lstStyle/>
        <a:p>
          <a:endParaRPr lang="es-ES_tradnl"/>
        </a:p>
      </dgm:t>
    </dgm:pt>
    <dgm:pt modelId="{604968B6-78F2-4E16-ABD4-6CB3B9EF39AE}" type="sibTrans" cxnId="{0F41A8EB-B4F1-403C-9493-7FCA9B746051}">
      <dgm:prSet/>
      <dgm:spPr/>
      <dgm:t>
        <a:bodyPr/>
        <a:lstStyle/>
        <a:p>
          <a:endParaRPr lang="es-ES_tradnl"/>
        </a:p>
      </dgm:t>
    </dgm:pt>
    <dgm:pt modelId="{CC843AC5-D2D0-4BCF-BB2D-1D1B4919D187}">
      <dgm:prSet/>
      <dgm:spPr/>
      <dgm:t>
        <a:bodyPr/>
        <a:lstStyle/>
        <a:p>
          <a:r>
            <a:rPr lang="es-ES_tradnl" dirty="0"/>
            <a:t>Objetivos</a:t>
          </a:r>
        </a:p>
      </dgm:t>
    </dgm:pt>
    <dgm:pt modelId="{040D6FA4-9764-48FA-A326-797E3982A7E8}" type="parTrans" cxnId="{158307EC-9709-4B34-925D-C0BBD812A149}">
      <dgm:prSet/>
      <dgm:spPr/>
      <dgm:t>
        <a:bodyPr/>
        <a:lstStyle/>
        <a:p>
          <a:endParaRPr lang="es-ES_tradnl"/>
        </a:p>
      </dgm:t>
    </dgm:pt>
    <dgm:pt modelId="{A3E5D14A-1BCF-468B-991E-780294398A9A}" type="sibTrans" cxnId="{158307EC-9709-4B34-925D-C0BBD812A149}">
      <dgm:prSet/>
      <dgm:spPr/>
      <dgm:t>
        <a:bodyPr/>
        <a:lstStyle/>
        <a:p>
          <a:endParaRPr lang="es-ES_tradnl"/>
        </a:p>
      </dgm:t>
    </dgm:pt>
    <dgm:pt modelId="{041CA7CA-8124-4859-B938-009D564D357F}">
      <dgm:prSet/>
      <dgm:spPr/>
      <dgm:t>
        <a:bodyPr/>
        <a:lstStyle/>
        <a:p>
          <a:r>
            <a:rPr lang="es-ES_tradnl" dirty="0"/>
            <a:t>Metas</a:t>
          </a:r>
        </a:p>
      </dgm:t>
    </dgm:pt>
    <dgm:pt modelId="{87B075C5-1061-4657-A1AF-D82338E86C5A}" type="parTrans" cxnId="{36ADE0BD-2EFE-4D2F-A804-1DB5D7403B84}">
      <dgm:prSet/>
      <dgm:spPr/>
      <dgm:t>
        <a:bodyPr/>
        <a:lstStyle/>
        <a:p>
          <a:endParaRPr lang="es-ES_tradnl"/>
        </a:p>
      </dgm:t>
    </dgm:pt>
    <dgm:pt modelId="{1CE9D603-0D7F-4F78-B943-3FF69AFAB719}" type="sibTrans" cxnId="{36ADE0BD-2EFE-4D2F-A804-1DB5D7403B84}">
      <dgm:prSet/>
      <dgm:spPr/>
      <dgm:t>
        <a:bodyPr/>
        <a:lstStyle/>
        <a:p>
          <a:endParaRPr lang="es-ES_tradnl"/>
        </a:p>
      </dgm:t>
    </dgm:pt>
    <dgm:pt modelId="{BEA93DDB-4A46-4FC6-9EC5-92F6DEA7C9BA}">
      <dgm:prSet/>
      <dgm:spPr/>
      <dgm:t>
        <a:bodyPr/>
        <a:lstStyle/>
        <a:p>
          <a:r>
            <a:rPr lang="es-ES_tradnl" dirty="0"/>
            <a:t>Tareas</a:t>
          </a:r>
        </a:p>
      </dgm:t>
    </dgm:pt>
    <dgm:pt modelId="{CAEEE9B2-752F-4AFA-A6BB-C5E3638C7F64}" type="parTrans" cxnId="{5EB695B4-1BCF-4EE5-AB9F-1212E6C0C1A5}">
      <dgm:prSet/>
      <dgm:spPr/>
      <dgm:t>
        <a:bodyPr/>
        <a:lstStyle/>
        <a:p>
          <a:endParaRPr lang="es-ES_tradnl"/>
        </a:p>
      </dgm:t>
    </dgm:pt>
    <dgm:pt modelId="{5B65E150-7061-4EC3-B079-06518EF732CE}" type="sibTrans" cxnId="{5EB695B4-1BCF-4EE5-AB9F-1212E6C0C1A5}">
      <dgm:prSet/>
      <dgm:spPr/>
      <dgm:t>
        <a:bodyPr/>
        <a:lstStyle/>
        <a:p>
          <a:endParaRPr lang="es-ES_tradnl"/>
        </a:p>
      </dgm:t>
    </dgm:pt>
    <dgm:pt modelId="{2A8F5DAE-D634-44BA-91E5-26A07C65D6B1}">
      <dgm:prSet/>
      <dgm:spPr/>
      <dgm:t>
        <a:bodyPr/>
        <a:lstStyle/>
        <a:p>
          <a:r>
            <a:rPr lang="es-ES_tradnl" dirty="0"/>
            <a:t>Presupuesto</a:t>
          </a:r>
        </a:p>
      </dgm:t>
    </dgm:pt>
    <dgm:pt modelId="{6FA8FFDE-41AE-4A32-B6C0-C0321D2F824C}" type="parTrans" cxnId="{60D2FA06-E301-43BB-8324-F3579FE0F5EC}">
      <dgm:prSet/>
      <dgm:spPr/>
      <dgm:t>
        <a:bodyPr/>
        <a:lstStyle/>
        <a:p>
          <a:endParaRPr lang="es-ES_tradnl"/>
        </a:p>
      </dgm:t>
    </dgm:pt>
    <dgm:pt modelId="{73527643-9F6F-46AA-8378-555A249CE080}" type="sibTrans" cxnId="{60D2FA06-E301-43BB-8324-F3579FE0F5EC}">
      <dgm:prSet/>
      <dgm:spPr/>
      <dgm:t>
        <a:bodyPr/>
        <a:lstStyle/>
        <a:p>
          <a:endParaRPr lang="es-ES_tradnl"/>
        </a:p>
      </dgm:t>
    </dgm:pt>
    <dgm:pt modelId="{FBA6020B-B6D8-41A6-B50D-967CC63B7B61}">
      <dgm:prSet/>
      <dgm:spPr/>
      <dgm:t>
        <a:bodyPr/>
        <a:lstStyle/>
        <a:p>
          <a:r>
            <a:rPr lang="es-ES_tradnl" dirty="0"/>
            <a:t>Monitoreo y evaluación</a:t>
          </a:r>
        </a:p>
      </dgm:t>
    </dgm:pt>
    <dgm:pt modelId="{BBDB6D28-075B-48BB-BCE1-6EC9A4CF25DA}" type="parTrans" cxnId="{28FBF179-E4A4-4CC8-B15D-3CD80AF36A3C}">
      <dgm:prSet/>
      <dgm:spPr/>
      <dgm:t>
        <a:bodyPr/>
        <a:lstStyle/>
        <a:p>
          <a:endParaRPr lang="es-ES_tradnl"/>
        </a:p>
      </dgm:t>
    </dgm:pt>
    <dgm:pt modelId="{8ED85E30-3C23-4017-9D6D-3415A317E089}" type="sibTrans" cxnId="{28FBF179-E4A4-4CC8-B15D-3CD80AF36A3C}">
      <dgm:prSet/>
      <dgm:spPr/>
      <dgm:t>
        <a:bodyPr/>
        <a:lstStyle/>
        <a:p>
          <a:endParaRPr lang="es-ES_tradnl"/>
        </a:p>
      </dgm:t>
    </dgm:pt>
    <dgm:pt modelId="{DB8F125A-5A1C-4A68-B05F-C713DD56B5C9}" type="pres">
      <dgm:prSet presAssocID="{8AC861B5-0ABE-4B69-9D65-D31DE77529E7}" presName="linearFlow" presStyleCnt="0">
        <dgm:presLayoutVars>
          <dgm:dir/>
          <dgm:animLvl val="lvl"/>
          <dgm:resizeHandles val="exact"/>
        </dgm:presLayoutVars>
      </dgm:prSet>
      <dgm:spPr/>
    </dgm:pt>
    <dgm:pt modelId="{43B9507D-8D8E-4858-A29A-FBD9D0AF6A42}" type="pres">
      <dgm:prSet presAssocID="{F47AE503-38B7-4084-9181-7D11E42F5359}" presName="composite" presStyleCnt="0"/>
      <dgm:spPr/>
    </dgm:pt>
    <dgm:pt modelId="{F97EC2A3-52A9-4438-BBDB-83EC96EC3F15}" type="pres">
      <dgm:prSet presAssocID="{F47AE503-38B7-4084-9181-7D11E42F535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AE1892B-DA85-48F3-AEA2-7F564BDFE216}" type="pres">
      <dgm:prSet presAssocID="{F47AE503-38B7-4084-9181-7D11E42F5359}" presName="parSh" presStyleLbl="node1" presStyleIdx="0" presStyleCnt="3"/>
      <dgm:spPr/>
    </dgm:pt>
    <dgm:pt modelId="{47B65DCC-6FB9-4E9D-9EE5-42887751CA10}" type="pres">
      <dgm:prSet presAssocID="{F47AE503-38B7-4084-9181-7D11E42F5359}" presName="desTx" presStyleLbl="fgAcc1" presStyleIdx="0" presStyleCnt="3">
        <dgm:presLayoutVars>
          <dgm:bulletEnabled val="1"/>
        </dgm:presLayoutVars>
      </dgm:prSet>
      <dgm:spPr/>
    </dgm:pt>
    <dgm:pt modelId="{69C49386-77C4-4734-9681-19FAEAE0B42D}" type="pres">
      <dgm:prSet presAssocID="{DA15137C-CE76-4A2A-9423-7B444D28EBE6}" presName="sibTrans" presStyleLbl="sibTrans2D1" presStyleIdx="0" presStyleCnt="2"/>
      <dgm:spPr/>
    </dgm:pt>
    <dgm:pt modelId="{ED3A7A2C-C1A0-4FD9-AF77-465207D1F68A}" type="pres">
      <dgm:prSet presAssocID="{DA15137C-CE76-4A2A-9423-7B444D28EBE6}" presName="connTx" presStyleLbl="sibTrans2D1" presStyleIdx="0" presStyleCnt="2"/>
      <dgm:spPr/>
    </dgm:pt>
    <dgm:pt modelId="{0F2B5EBF-B20E-4FA2-8273-4AEFB30A6DF9}" type="pres">
      <dgm:prSet presAssocID="{BACBB48A-E2AF-42A1-8DA8-66FCFE14EF41}" presName="composite" presStyleCnt="0"/>
      <dgm:spPr/>
    </dgm:pt>
    <dgm:pt modelId="{3172CD8A-DBB3-435E-8717-6194CA5AD020}" type="pres">
      <dgm:prSet presAssocID="{BACBB48A-E2AF-42A1-8DA8-66FCFE14EF4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DD7383-5A6B-42F2-812A-A2532106E146}" type="pres">
      <dgm:prSet presAssocID="{BACBB48A-E2AF-42A1-8DA8-66FCFE14EF41}" presName="parSh" presStyleLbl="node1" presStyleIdx="1" presStyleCnt="3"/>
      <dgm:spPr/>
    </dgm:pt>
    <dgm:pt modelId="{E706F2C0-149D-407C-B192-D61804F50192}" type="pres">
      <dgm:prSet presAssocID="{BACBB48A-E2AF-42A1-8DA8-66FCFE14EF41}" presName="desTx" presStyleLbl="fgAcc1" presStyleIdx="1" presStyleCnt="3" custLinFactNeighborX="1245" custLinFactNeighborY="-927">
        <dgm:presLayoutVars>
          <dgm:bulletEnabled val="1"/>
        </dgm:presLayoutVars>
      </dgm:prSet>
      <dgm:spPr/>
    </dgm:pt>
    <dgm:pt modelId="{0E5E430A-D27D-4811-9A41-FCB61FA2837D}" type="pres">
      <dgm:prSet presAssocID="{825D9E38-6B97-4EA3-93CC-7E187A33E71C}" presName="sibTrans" presStyleLbl="sibTrans2D1" presStyleIdx="1" presStyleCnt="2"/>
      <dgm:spPr/>
    </dgm:pt>
    <dgm:pt modelId="{3A34F772-9645-49EC-96A1-A5E96012E97E}" type="pres">
      <dgm:prSet presAssocID="{825D9E38-6B97-4EA3-93CC-7E187A33E71C}" presName="connTx" presStyleLbl="sibTrans2D1" presStyleIdx="1" presStyleCnt="2"/>
      <dgm:spPr/>
    </dgm:pt>
    <dgm:pt modelId="{0CEFBC35-30D2-4100-888D-777BD0A8A395}" type="pres">
      <dgm:prSet presAssocID="{42127B2C-4639-486C-A374-B19812A46CDB}" presName="composite" presStyleCnt="0"/>
      <dgm:spPr/>
    </dgm:pt>
    <dgm:pt modelId="{AD025DFB-6684-46D4-89AB-A7927DE1CA7E}" type="pres">
      <dgm:prSet presAssocID="{42127B2C-4639-486C-A374-B19812A46CD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8EAE9BB-7F9E-4EB2-BD0C-B9F0927A5DA9}" type="pres">
      <dgm:prSet presAssocID="{42127B2C-4639-486C-A374-B19812A46CDB}" presName="parSh" presStyleLbl="node1" presStyleIdx="2" presStyleCnt="3"/>
      <dgm:spPr/>
    </dgm:pt>
    <dgm:pt modelId="{DF9251B4-48B4-4E00-AF7E-75B7EAC1B5FF}" type="pres">
      <dgm:prSet presAssocID="{42127B2C-4639-486C-A374-B19812A46CD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0D2FA06-E301-43BB-8324-F3579FE0F5EC}" srcId="{42127B2C-4639-486C-A374-B19812A46CDB}" destId="{2A8F5DAE-D634-44BA-91E5-26A07C65D6B1}" srcOrd="4" destOrd="0" parTransId="{6FA8FFDE-41AE-4A32-B6C0-C0321D2F824C}" sibTransId="{73527643-9F6F-46AA-8378-555A249CE080}"/>
    <dgm:cxn modelId="{730CE207-6556-41E9-AB16-AC969CA24197}" type="presOf" srcId="{BACBB48A-E2AF-42A1-8DA8-66FCFE14EF41}" destId="{3172CD8A-DBB3-435E-8717-6194CA5AD020}" srcOrd="0" destOrd="0" presId="urn:microsoft.com/office/officeart/2005/8/layout/process3"/>
    <dgm:cxn modelId="{E7A7B91A-F909-44A2-9D7C-465E5FE9061C}" type="presOf" srcId="{DA15137C-CE76-4A2A-9423-7B444D28EBE6}" destId="{ED3A7A2C-C1A0-4FD9-AF77-465207D1F68A}" srcOrd="1" destOrd="0" presId="urn:microsoft.com/office/officeart/2005/8/layout/process3"/>
    <dgm:cxn modelId="{0BA2821F-3967-4B19-A345-84E5318BC127}" type="presOf" srcId="{316C7E2B-9204-4EDD-ACDE-15497428A6A4}" destId="{47B65DCC-6FB9-4E9D-9EE5-42887751CA10}" srcOrd="0" destOrd="4" presId="urn:microsoft.com/office/officeart/2005/8/layout/process3"/>
    <dgm:cxn modelId="{40DDEE26-A1E4-41C0-B441-DEAD957F61C9}" srcId="{BACBB48A-E2AF-42A1-8DA8-66FCFE14EF41}" destId="{6AAC1FCF-ED6F-404F-9EA1-431A5AD80740}" srcOrd="4" destOrd="0" parTransId="{D1EE3D64-C703-4C94-A175-EA15B4D452AC}" sibTransId="{FBDC44FF-6508-4519-8ABF-8BB41532679D}"/>
    <dgm:cxn modelId="{E7A7182C-FB2C-4B11-A035-B8EC2BC6AF5F}" type="presOf" srcId="{57AA6FBF-F043-4DAF-B375-8CC94E357728}" destId="{DF9251B4-48B4-4E00-AF7E-75B7EAC1B5FF}" srcOrd="0" destOrd="0" presId="urn:microsoft.com/office/officeart/2005/8/layout/process3"/>
    <dgm:cxn modelId="{01B37E2C-2CBD-4C91-96E3-5331260E0EF7}" srcId="{8AC861B5-0ABE-4B69-9D65-D31DE77529E7}" destId="{42127B2C-4639-486C-A374-B19812A46CDB}" srcOrd="2" destOrd="0" parTransId="{1C773B1E-527E-48ED-8C44-F903037938BA}" sibTransId="{30026441-BDC5-40BD-B1E6-D32974ED4107}"/>
    <dgm:cxn modelId="{350CA539-82FD-4CE6-96B5-0DDE4CD440D5}" type="presOf" srcId="{CC843AC5-D2D0-4BCF-BB2D-1D1B4919D187}" destId="{DF9251B4-48B4-4E00-AF7E-75B7EAC1B5FF}" srcOrd="0" destOrd="1" presId="urn:microsoft.com/office/officeart/2005/8/layout/process3"/>
    <dgm:cxn modelId="{2DA28A3A-2A55-4C52-A512-05B2F2E76DCE}" srcId="{8AC861B5-0ABE-4B69-9D65-D31DE77529E7}" destId="{BACBB48A-E2AF-42A1-8DA8-66FCFE14EF41}" srcOrd="1" destOrd="0" parTransId="{DBA7624D-393B-4E38-B687-86B2016E2859}" sibTransId="{825D9E38-6B97-4EA3-93CC-7E187A33E71C}"/>
    <dgm:cxn modelId="{E425153D-C765-4188-9908-B6E250069129}" srcId="{BACBB48A-E2AF-42A1-8DA8-66FCFE14EF41}" destId="{AFD00DC6-D9E6-4CB1-8DC2-75B6EE807127}" srcOrd="0" destOrd="0" parTransId="{352EE80D-7400-4EAE-AC01-D5F543F80013}" sibTransId="{68C9027B-7ACA-4017-AD66-25C409BC2BBB}"/>
    <dgm:cxn modelId="{FCEC4D4D-A942-401C-8744-C4CF60AFB38C}" srcId="{F47AE503-38B7-4084-9181-7D11E42F5359}" destId="{486AB029-90B8-4456-A934-1696DBE41F83}" srcOrd="3" destOrd="0" parTransId="{F2DB8F8C-1D5D-49E9-82E4-0080C76D43AC}" sibTransId="{0F90893E-53D6-4A2E-9C65-DD0972A8F924}"/>
    <dgm:cxn modelId="{37575D54-AF00-44A7-B081-A5F60B2CF298}" type="presOf" srcId="{486AB029-90B8-4456-A934-1696DBE41F83}" destId="{47B65DCC-6FB9-4E9D-9EE5-42887751CA10}" srcOrd="0" destOrd="3" presId="urn:microsoft.com/office/officeart/2005/8/layout/process3"/>
    <dgm:cxn modelId="{40D1D65E-79A2-43C6-B969-C0F346389775}" type="presOf" srcId="{825D9E38-6B97-4EA3-93CC-7E187A33E71C}" destId="{3A34F772-9645-49EC-96A1-A5E96012E97E}" srcOrd="1" destOrd="0" presId="urn:microsoft.com/office/officeart/2005/8/layout/process3"/>
    <dgm:cxn modelId="{2E9F8D60-27BA-43FE-8681-83A4D3851306}" type="presOf" srcId="{E8420DEC-F572-4A92-AAAD-0DA3EC4A14DF}" destId="{47B65DCC-6FB9-4E9D-9EE5-42887751CA10}" srcOrd="0" destOrd="2" presId="urn:microsoft.com/office/officeart/2005/8/layout/process3"/>
    <dgm:cxn modelId="{B1124A64-974A-4C0F-82EE-74869856D2A4}" srcId="{BACBB48A-E2AF-42A1-8DA8-66FCFE14EF41}" destId="{15A0A5D7-CF02-4005-B0EA-FCB0ACF177C3}" srcOrd="3" destOrd="0" parTransId="{CCD4DE3E-1A88-4B46-AC31-FCCF7345EF33}" sibTransId="{8C26B989-7EAE-4CD0-8ACA-64ACBAA229A0}"/>
    <dgm:cxn modelId="{1B21D975-A72E-469D-B249-8701A0D9B06D}" srcId="{BACBB48A-E2AF-42A1-8DA8-66FCFE14EF41}" destId="{87325FEF-4AD0-4486-8247-47F6916ABD56}" srcOrd="1" destOrd="0" parTransId="{C225E7DE-46E2-42AD-A116-08E112275BD2}" sibTransId="{6F1E06CC-47FB-4C76-8696-7BC026AA6F32}"/>
    <dgm:cxn modelId="{28FBF179-E4A4-4CC8-B15D-3CD80AF36A3C}" srcId="{42127B2C-4639-486C-A374-B19812A46CDB}" destId="{FBA6020B-B6D8-41A6-B50D-967CC63B7B61}" srcOrd="5" destOrd="0" parTransId="{BBDB6D28-075B-48BB-BCE1-6EC9A4CF25DA}" sibTransId="{8ED85E30-3C23-4017-9D6D-3415A317E089}"/>
    <dgm:cxn modelId="{EE0B0486-298E-4BB9-A0E2-0B08563D95D7}" type="presOf" srcId="{BACBB48A-E2AF-42A1-8DA8-66FCFE14EF41}" destId="{57DD7383-5A6B-42F2-812A-A2532106E146}" srcOrd="1" destOrd="0" presId="urn:microsoft.com/office/officeart/2005/8/layout/process3"/>
    <dgm:cxn modelId="{7574CA86-BDBF-4369-B255-42CD69492D26}" type="presOf" srcId="{825D9E38-6B97-4EA3-93CC-7E187A33E71C}" destId="{0E5E430A-D27D-4811-9A41-FCB61FA2837D}" srcOrd="0" destOrd="0" presId="urn:microsoft.com/office/officeart/2005/8/layout/process3"/>
    <dgm:cxn modelId="{FC0C2C87-26D4-4A03-8B6C-F3F56EA5DEB7}" srcId="{8AC861B5-0ABE-4B69-9D65-D31DE77529E7}" destId="{F47AE503-38B7-4084-9181-7D11E42F5359}" srcOrd="0" destOrd="0" parTransId="{587934AF-D2E3-452B-B648-FB0F02D30D7C}" sibTransId="{DA15137C-CE76-4A2A-9423-7B444D28EBE6}"/>
    <dgm:cxn modelId="{EBE31093-1561-45FC-A838-8B9CB8E67433}" type="presOf" srcId="{041CA7CA-8124-4859-B938-009D564D357F}" destId="{DF9251B4-48B4-4E00-AF7E-75B7EAC1B5FF}" srcOrd="0" destOrd="2" presId="urn:microsoft.com/office/officeart/2005/8/layout/process3"/>
    <dgm:cxn modelId="{26307A99-3400-4BB3-AC86-9AD3CFCFA841}" type="presOf" srcId="{F47AE503-38B7-4084-9181-7D11E42F5359}" destId="{F97EC2A3-52A9-4438-BBDB-83EC96EC3F15}" srcOrd="0" destOrd="0" presId="urn:microsoft.com/office/officeart/2005/8/layout/process3"/>
    <dgm:cxn modelId="{34FA4A9B-5B96-4C3A-A9BC-AC5D91E133A6}" type="presOf" srcId="{BEA93DDB-4A46-4FC6-9EC5-92F6DEA7C9BA}" destId="{DF9251B4-48B4-4E00-AF7E-75B7EAC1B5FF}" srcOrd="0" destOrd="3" presId="urn:microsoft.com/office/officeart/2005/8/layout/process3"/>
    <dgm:cxn modelId="{DE6D9EA6-6644-48CD-B6A8-49EBC4D23343}" type="presOf" srcId="{8AC861B5-0ABE-4B69-9D65-D31DE77529E7}" destId="{DB8F125A-5A1C-4A68-B05F-C713DD56B5C9}" srcOrd="0" destOrd="0" presId="urn:microsoft.com/office/officeart/2005/8/layout/process3"/>
    <dgm:cxn modelId="{F9E799AF-2D5B-46A1-A858-D80D563A4BB7}" srcId="{F47AE503-38B7-4084-9181-7D11E42F5359}" destId="{2DF5CB41-8B26-4341-AE23-4C76A37E4107}" srcOrd="0" destOrd="0" parTransId="{554A5FF2-2033-4ED2-BDE9-7EFDD03994E1}" sibTransId="{941386E9-9A21-48B0-B4CD-6A022C24DEDA}"/>
    <dgm:cxn modelId="{FC9F96B3-AB83-4194-8B39-EF826A152035}" type="presOf" srcId="{15A0A5D7-CF02-4005-B0EA-FCB0ACF177C3}" destId="{E706F2C0-149D-407C-B192-D61804F50192}" srcOrd="0" destOrd="3" presId="urn:microsoft.com/office/officeart/2005/8/layout/process3"/>
    <dgm:cxn modelId="{5EB695B4-1BCF-4EE5-AB9F-1212E6C0C1A5}" srcId="{42127B2C-4639-486C-A374-B19812A46CDB}" destId="{BEA93DDB-4A46-4FC6-9EC5-92F6DEA7C9BA}" srcOrd="3" destOrd="0" parTransId="{CAEEE9B2-752F-4AFA-A6BB-C5E3638C7F64}" sibTransId="{5B65E150-7061-4EC3-B079-06518EF732CE}"/>
    <dgm:cxn modelId="{C4955CB6-4D60-410D-8846-8BD7AA6059C5}" srcId="{BACBB48A-E2AF-42A1-8DA8-66FCFE14EF41}" destId="{2FE5F615-9560-4C75-A3DB-105969981FA0}" srcOrd="5" destOrd="0" parTransId="{F94802C4-AE08-48EC-87E9-8E7C9ECF5CD8}" sibTransId="{F67538A0-E4C2-4C7E-B59A-2C9363BC088F}"/>
    <dgm:cxn modelId="{F62B01BD-4F1E-48E4-B3BD-F6F532250422}" type="presOf" srcId="{6AAC1FCF-ED6F-404F-9EA1-431A5AD80740}" destId="{E706F2C0-149D-407C-B192-D61804F50192}" srcOrd="0" destOrd="4" presId="urn:microsoft.com/office/officeart/2005/8/layout/process3"/>
    <dgm:cxn modelId="{36ADE0BD-2EFE-4D2F-A804-1DB5D7403B84}" srcId="{42127B2C-4639-486C-A374-B19812A46CDB}" destId="{041CA7CA-8124-4859-B938-009D564D357F}" srcOrd="2" destOrd="0" parTransId="{87B075C5-1061-4657-A1AF-D82338E86C5A}" sibTransId="{1CE9D603-0D7F-4F78-B943-3FF69AFAB719}"/>
    <dgm:cxn modelId="{93097CBE-D957-4686-8192-F9F4C835C8B0}" type="presOf" srcId="{04ADEDE3-6A7C-4CA7-AA7E-58C551B846BA}" destId="{E706F2C0-149D-407C-B192-D61804F50192}" srcOrd="0" destOrd="2" presId="urn:microsoft.com/office/officeart/2005/8/layout/process3"/>
    <dgm:cxn modelId="{CEE73AC1-699E-48F7-9C64-EBF9CB92DF17}" type="presOf" srcId="{2A8F5DAE-D634-44BA-91E5-26A07C65D6B1}" destId="{DF9251B4-48B4-4E00-AF7E-75B7EAC1B5FF}" srcOrd="0" destOrd="4" presId="urn:microsoft.com/office/officeart/2005/8/layout/process3"/>
    <dgm:cxn modelId="{B51EDCC2-8C76-465F-9C0D-3311683040B5}" srcId="{F47AE503-38B7-4084-9181-7D11E42F5359}" destId="{7E657061-66EC-4F88-9075-755C58127A82}" srcOrd="1" destOrd="0" parTransId="{0C92A37D-0B83-499A-B488-FB0AEF6AAAD5}" sibTransId="{2898BB23-8234-406A-9488-1A4DBB19CAD1}"/>
    <dgm:cxn modelId="{1A1A13C3-60C1-418B-8B1F-830B37F87D16}" type="presOf" srcId="{87325FEF-4AD0-4486-8247-47F6916ABD56}" destId="{E706F2C0-149D-407C-B192-D61804F50192}" srcOrd="0" destOrd="1" presId="urn:microsoft.com/office/officeart/2005/8/layout/process3"/>
    <dgm:cxn modelId="{8CFB6DC3-DE46-48B8-A097-D07F49ABC9BE}" type="presOf" srcId="{7E657061-66EC-4F88-9075-755C58127A82}" destId="{47B65DCC-6FB9-4E9D-9EE5-42887751CA10}" srcOrd="0" destOrd="1" presId="urn:microsoft.com/office/officeart/2005/8/layout/process3"/>
    <dgm:cxn modelId="{211957C7-7269-4C84-8986-562A5E0A1340}" type="presOf" srcId="{2DF5CB41-8B26-4341-AE23-4C76A37E4107}" destId="{47B65DCC-6FB9-4E9D-9EE5-42887751CA10}" srcOrd="0" destOrd="0" presId="urn:microsoft.com/office/officeart/2005/8/layout/process3"/>
    <dgm:cxn modelId="{C867DFCA-1A81-43C6-8FFA-C6800068C706}" type="presOf" srcId="{AFD00DC6-D9E6-4CB1-8DC2-75B6EE807127}" destId="{E706F2C0-149D-407C-B192-D61804F50192}" srcOrd="0" destOrd="0" presId="urn:microsoft.com/office/officeart/2005/8/layout/process3"/>
    <dgm:cxn modelId="{4A1891CC-5912-4D24-89B4-61F526C1722A}" type="presOf" srcId="{DA15137C-CE76-4A2A-9423-7B444D28EBE6}" destId="{69C49386-77C4-4734-9681-19FAEAE0B42D}" srcOrd="0" destOrd="0" presId="urn:microsoft.com/office/officeart/2005/8/layout/process3"/>
    <dgm:cxn modelId="{476A7CDD-9402-4655-A8B4-C9B53BA42EE7}" srcId="{F47AE503-38B7-4084-9181-7D11E42F5359}" destId="{E8420DEC-F572-4A92-AAAD-0DA3EC4A14DF}" srcOrd="2" destOrd="0" parTransId="{1188D720-350D-497B-8B07-FFAE77E90BC5}" sibTransId="{79329FBE-3A0F-4DCB-97C8-7BB79952A77C}"/>
    <dgm:cxn modelId="{90DE3EDF-1677-4AED-AEF8-FB0A4CC97F26}" type="presOf" srcId="{F47AE503-38B7-4084-9181-7D11E42F5359}" destId="{AAE1892B-DA85-48F3-AEA2-7F564BDFE216}" srcOrd="1" destOrd="0" presId="urn:microsoft.com/office/officeart/2005/8/layout/process3"/>
    <dgm:cxn modelId="{045850E2-A485-4FA3-B458-2BF4B1E9D42D}" type="presOf" srcId="{2FE5F615-9560-4C75-A3DB-105969981FA0}" destId="{E706F2C0-149D-407C-B192-D61804F50192}" srcOrd="0" destOrd="5" presId="urn:microsoft.com/office/officeart/2005/8/layout/process3"/>
    <dgm:cxn modelId="{13510FE4-F624-4753-9834-23276A177273}" type="presOf" srcId="{FBA6020B-B6D8-41A6-B50D-967CC63B7B61}" destId="{DF9251B4-48B4-4E00-AF7E-75B7EAC1B5FF}" srcOrd="0" destOrd="5" presId="urn:microsoft.com/office/officeart/2005/8/layout/process3"/>
    <dgm:cxn modelId="{8C5C2AE4-9478-44D0-AD95-357A61FE1F12}" type="presOf" srcId="{42127B2C-4639-486C-A374-B19812A46CDB}" destId="{C8EAE9BB-7F9E-4EB2-BD0C-B9F0927A5DA9}" srcOrd="1" destOrd="0" presId="urn:microsoft.com/office/officeart/2005/8/layout/process3"/>
    <dgm:cxn modelId="{870F70E7-C1C6-42F6-BAA7-1012D413632B}" srcId="{BACBB48A-E2AF-42A1-8DA8-66FCFE14EF41}" destId="{04ADEDE3-6A7C-4CA7-AA7E-58C551B846BA}" srcOrd="2" destOrd="0" parTransId="{BFF3EA6F-AD16-4568-9AD1-D85DA7D22A68}" sibTransId="{FF1EA8E1-0DD7-41FD-9641-8172C6459DDA}"/>
    <dgm:cxn modelId="{0F41A8EB-B4F1-403C-9493-7FCA9B746051}" srcId="{42127B2C-4639-486C-A374-B19812A46CDB}" destId="{57AA6FBF-F043-4DAF-B375-8CC94E357728}" srcOrd="0" destOrd="0" parTransId="{062B716D-4563-4AA1-B85B-D4F5F3BED060}" sibTransId="{604968B6-78F2-4E16-ABD4-6CB3B9EF39AE}"/>
    <dgm:cxn modelId="{158307EC-9709-4B34-925D-C0BBD812A149}" srcId="{42127B2C-4639-486C-A374-B19812A46CDB}" destId="{CC843AC5-D2D0-4BCF-BB2D-1D1B4919D187}" srcOrd="1" destOrd="0" parTransId="{040D6FA4-9764-48FA-A326-797E3982A7E8}" sibTransId="{A3E5D14A-1BCF-468B-991E-780294398A9A}"/>
    <dgm:cxn modelId="{269A2EEE-3118-48E1-A734-65642FEDF445}" type="presOf" srcId="{42127B2C-4639-486C-A374-B19812A46CDB}" destId="{AD025DFB-6684-46D4-89AB-A7927DE1CA7E}" srcOrd="0" destOrd="0" presId="urn:microsoft.com/office/officeart/2005/8/layout/process3"/>
    <dgm:cxn modelId="{703463F1-4FC3-4FDF-BA98-2AB378CB9332}" srcId="{F47AE503-38B7-4084-9181-7D11E42F5359}" destId="{316C7E2B-9204-4EDD-ACDE-15497428A6A4}" srcOrd="4" destOrd="0" parTransId="{D223A449-844C-4C13-B8E6-7B00ADEAE212}" sibTransId="{B64F1801-6EE3-469E-89EE-173672230598}"/>
    <dgm:cxn modelId="{6E3BAD15-4EFF-4FA1-AB26-D194F1E2D6BB}" type="presParOf" srcId="{DB8F125A-5A1C-4A68-B05F-C713DD56B5C9}" destId="{43B9507D-8D8E-4858-A29A-FBD9D0AF6A42}" srcOrd="0" destOrd="0" presId="urn:microsoft.com/office/officeart/2005/8/layout/process3"/>
    <dgm:cxn modelId="{3A60F875-880C-4D1B-B875-2AEB9897ECAB}" type="presParOf" srcId="{43B9507D-8D8E-4858-A29A-FBD9D0AF6A42}" destId="{F97EC2A3-52A9-4438-BBDB-83EC96EC3F15}" srcOrd="0" destOrd="0" presId="urn:microsoft.com/office/officeart/2005/8/layout/process3"/>
    <dgm:cxn modelId="{966C2995-4AC4-4115-A981-9F20A4F7E287}" type="presParOf" srcId="{43B9507D-8D8E-4858-A29A-FBD9D0AF6A42}" destId="{AAE1892B-DA85-48F3-AEA2-7F564BDFE216}" srcOrd="1" destOrd="0" presId="urn:microsoft.com/office/officeart/2005/8/layout/process3"/>
    <dgm:cxn modelId="{D74EBC47-F379-4CF7-ACE0-CD717A373F74}" type="presParOf" srcId="{43B9507D-8D8E-4858-A29A-FBD9D0AF6A42}" destId="{47B65DCC-6FB9-4E9D-9EE5-42887751CA10}" srcOrd="2" destOrd="0" presId="urn:microsoft.com/office/officeart/2005/8/layout/process3"/>
    <dgm:cxn modelId="{7871DC38-3ECA-4B97-9408-148820E57C56}" type="presParOf" srcId="{DB8F125A-5A1C-4A68-B05F-C713DD56B5C9}" destId="{69C49386-77C4-4734-9681-19FAEAE0B42D}" srcOrd="1" destOrd="0" presId="urn:microsoft.com/office/officeart/2005/8/layout/process3"/>
    <dgm:cxn modelId="{4915AFA8-0DFE-4107-849B-455200BA2DE3}" type="presParOf" srcId="{69C49386-77C4-4734-9681-19FAEAE0B42D}" destId="{ED3A7A2C-C1A0-4FD9-AF77-465207D1F68A}" srcOrd="0" destOrd="0" presId="urn:microsoft.com/office/officeart/2005/8/layout/process3"/>
    <dgm:cxn modelId="{E6108730-799E-4965-B135-A367FB9C9897}" type="presParOf" srcId="{DB8F125A-5A1C-4A68-B05F-C713DD56B5C9}" destId="{0F2B5EBF-B20E-4FA2-8273-4AEFB30A6DF9}" srcOrd="2" destOrd="0" presId="urn:microsoft.com/office/officeart/2005/8/layout/process3"/>
    <dgm:cxn modelId="{F54E48BA-5E77-458C-8577-38C695C9EAA9}" type="presParOf" srcId="{0F2B5EBF-B20E-4FA2-8273-4AEFB30A6DF9}" destId="{3172CD8A-DBB3-435E-8717-6194CA5AD020}" srcOrd="0" destOrd="0" presId="urn:microsoft.com/office/officeart/2005/8/layout/process3"/>
    <dgm:cxn modelId="{97740B7E-76A8-45F4-B0BE-8F6758EC5745}" type="presParOf" srcId="{0F2B5EBF-B20E-4FA2-8273-4AEFB30A6DF9}" destId="{57DD7383-5A6B-42F2-812A-A2532106E146}" srcOrd="1" destOrd="0" presId="urn:microsoft.com/office/officeart/2005/8/layout/process3"/>
    <dgm:cxn modelId="{11A4E3BA-B9EC-4A3E-82BF-2398E1B1C4F6}" type="presParOf" srcId="{0F2B5EBF-B20E-4FA2-8273-4AEFB30A6DF9}" destId="{E706F2C0-149D-407C-B192-D61804F50192}" srcOrd="2" destOrd="0" presId="urn:microsoft.com/office/officeart/2005/8/layout/process3"/>
    <dgm:cxn modelId="{2BD114F7-CE5F-4883-8D2C-9FE1D041AAA1}" type="presParOf" srcId="{DB8F125A-5A1C-4A68-B05F-C713DD56B5C9}" destId="{0E5E430A-D27D-4811-9A41-FCB61FA2837D}" srcOrd="3" destOrd="0" presId="urn:microsoft.com/office/officeart/2005/8/layout/process3"/>
    <dgm:cxn modelId="{1EFB0266-1803-4A0A-8263-456B9974B646}" type="presParOf" srcId="{0E5E430A-D27D-4811-9A41-FCB61FA2837D}" destId="{3A34F772-9645-49EC-96A1-A5E96012E97E}" srcOrd="0" destOrd="0" presId="urn:microsoft.com/office/officeart/2005/8/layout/process3"/>
    <dgm:cxn modelId="{D9094B42-F66B-4213-82D4-0D21F7147E3B}" type="presParOf" srcId="{DB8F125A-5A1C-4A68-B05F-C713DD56B5C9}" destId="{0CEFBC35-30D2-4100-888D-777BD0A8A395}" srcOrd="4" destOrd="0" presId="urn:microsoft.com/office/officeart/2005/8/layout/process3"/>
    <dgm:cxn modelId="{F235E881-3A66-4573-9182-BADD7E9F6A2B}" type="presParOf" srcId="{0CEFBC35-30D2-4100-888D-777BD0A8A395}" destId="{AD025DFB-6684-46D4-89AB-A7927DE1CA7E}" srcOrd="0" destOrd="0" presId="urn:microsoft.com/office/officeart/2005/8/layout/process3"/>
    <dgm:cxn modelId="{C7E3452F-240A-438F-BD89-4276B9BF08B1}" type="presParOf" srcId="{0CEFBC35-30D2-4100-888D-777BD0A8A395}" destId="{C8EAE9BB-7F9E-4EB2-BD0C-B9F0927A5DA9}" srcOrd="1" destOrd="0" presId="urn:microsoft.com/office/officeart/2005/8/layout/process3"/>
    <dgm:cxn modelId="{55710314-1E5D-4AF0-A68F-2A9ADF0B0493}" type="presParOf" srcId="{0CEFBC35-30D2-4100-888D-777BD0A8A395}" destId="{DF9251B4-48B4-4E00-AF7E-75B7EAC1B5F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AC938-A550-492F-9584-B7D2D722EF2C}">
      <dsp:nvSpPr>
        <dsp:cNvPr id="0" name=""/>
        <dsp:cNvSpPr/>
      </dsp:nvSpPr>
      <dsp:spPr>
        <a:xfrm>
          <a:off x="4180" y="0"/>
          <a:ext cx="4021478" cy="50405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FILANTROPÍA TRADICIONAL</a:t>
          </a:r>
        </a:p>
      </dsp:txBody>
      <dsp:txXfrm>
        <a:off x="4180" y="0"/>
        <a:ext cx="4021478" cy="1512168"/>
      </dsp:txXfrm>
    </dsp:sp>
    <dsp:sp modelId="{3AE9327E-8ABA-4772-A4CD-ACB6174A4320}">
      <dsp:nvSpPr>
        <dsp:cNvPr id="0" name=""/>
        <dsp:cNvSpPr/>
      </dsp:nvSpPr>
      <dsp:spPr>
        <a:xfrm>
          <a:off x="406328" y="1515244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Orientada a la asistencia</a:t>
          </a:r>
        </a:p>
      </dsp:txBody>
      <dsp:txXfrm>
        <a:off x="418417" y="1527333"/>
        <a:ext cx="3193004" cy="388567"/>
      </dsp:txXfrm>
    </dsp:sp>
    <dsp:sp modelId="{9FA98422-B9A4-4600-8D26-B87D00A613DB}">
      <dsp:nvSpPr>
        <dsp:cNvPr id="0" name=""/>
        <dsp:cNvSpPr/>
      </dsp:nvSpPr>
      <dsp:spPr>
        <a:xfrm>
          <a:off x="406328" y="1991488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Responde a demandas reactivas</a:t>
          </a:r>
        </a:p>
      </dsp:txBody>
      <dsp:txXfrm>
        <a:off x="418417" y="2003577"/>
        <a:ext cx="3193004" cy="388567"/>
      </dsp:txXfrm>
    </dsp:sp>
    <dsp:sp modelId="{BF05184E-2809-49BA-A258-4387EAEDAC1F}">
      <dsp:nvSpPr>
        <dsp:cNvPr id="0" name=""/>
        <dsp:cNvSpPr/>
      </dsp:nvSpPr>
      <dsp:spPr>
        <a:xfrm>
          <a:off x="406328" y="2467733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Insuficiente evaluación y monitoreo</a:t>
          </a:r>
        </a:p>
      </dsp:txBody>
      <dsp:txXfrm>
        <a:off x="418417" y="2479822"/>
        <a:ext cx="3193004" cy="388567"/>
      </dsp:txXfrm>
    </dsp:sp>
    <dsp:sp modelId="{0BFFB6A8-EB50-4A17-9570-42842356780A}">
      <dsp:nvSpPr>
        <dsp:cNvPr id="0" name=""/>
        <dsp:cNvSpPr/>
      </dsp:nvSpPr>
      <dsp:spPr>
        <a:xfrm>
          <a:off x="406328" y="2943977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Relación unilateral</a:t>
          </a:r>
        </a:p>
      </dsp:txBody>
      <dsp:txXfrm>
        <a:off x="418417" y="2956066"/>
        <a:ext cx="3193004" cy="388567"/>
      </dsp:txXfrm>
    </dsp:sp>
    <dsp:sp modelId="{E3FAF27A-80A9-4338-80C2-A141CEA9B27B}">
      <dsp:nvSpPr>
        <dsp:cNvPr id="0" name=""/>
        <dsp:cNvSpPr/>
      </dsp:nvSpPr>
      <dsp:spPr>
        <a:xfrm>
          <a:off x="406328" y="3420221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Toma de descisiones basada en criterios individuales</a:t>
          </a:r>
        </a:p>
      </dsp:txBody>
      <dsp:txXfrm>
        <a:off x="418417" y="3432310"/>
        <a:ext cx="3193004" cy="388567"/>
      </dsp:txXfrm>
    </dsp:sp>
    <dsp:sp modelId="{0A91D592-2EF7-4DB8-93FD-F8AC6B07FD38}">
      <dsp:nvSpPr>
        <dsp:cNvPr id="0" name=""/>
        <dsp:cNvSpPr/>
      </dsp:nvSpPr>
      <dsp:spPr>
        <a:xfrm>
          <a:off x="406328" y="3896466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Comunidad como beneficiaria</a:t>
          </a:r>
        </a:p>
      </dsp:txBody>
      <dsp:txXfrm>
        <a:off x="418417" y="3908555"/>
        <a:ext cx="3193004" cy="388567"/>
      </dsp:txXfrm>
    </dsp:sp>
    <dsp:sp modelId="{F0884596-0306-4BD3-BB0B-BD6DA5454E26}">
      <dsp:nvSpPr>
        <dsp:cNvPr id="0" name=""/>
        <dsp:cNvSpPr/>
      </dsp:nvSpPr>
      <dsp:spPr>
        <a:xfrm>
          <a:off x="406328" y="4372710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Énfasis en la satisfacción de necesidades- Atención de emergencias</a:t>
          </a:r>
        </a:p>
      </dsp:txBody>
      <dsp:txXfrm>
        <a:off x="418417" y="4384799"/>
        <a:ext cx="3193004" cy="388567"/>
      </dsp:txXfrm>
    </dsp:sp>
    <dsp:sp modelId="{4782989E-43AB-4CA6-8D48-3792F2705199}">
      <dsp:nvSpPr>
        <dsp:cNvPr id="0" name=""/>
        <dsp:cNvSpPr/>
      </dsp:nvSpPr>
      <dsp:spPr>
        <a:xfrm>
          <a:off x="4327269" y="0"/>
          <a:ext cx="4021478" cy="50405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INVERSION SOCIAL</a:t>
          </a:r>
        </a:p>
      </dsp:txBody>
      <dsp:txXfrm>
        <a:off x="4327269" y="0"/>
        <a:ext cx="4021478" cy="1512168"/>
      </dsp:txXfrm>
    </dsp:sp>
    <dsp:sp modelId="{C6522F60-CA7E-4AF4-9BAF-8083B55251D4}">
      <dsp:nvSpPr>
        <dsp:cNvPr id="0" name=""/>
        <dsp:cNvSpPr/>
      </dsp:nvSpPr>
      <dsp:spPr>
        <a:xfrm>
          <a:off x="4729417" y="1515244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Orientada a la promoción y el desarrollo</a:t>
          </a:r>
        </a:p>
      </dsp:txBody>
      <dsp:txXfrm>
        <a:off x="4741506" y="1527333"/>
        <a:ext cx="3193004" cy="388567"/>
      </dsp:txXfrm>
    </dsp:sp>
    <dsp:sp modelId="{C0D72488-3393-4E4B-959D-F5EC49F01B3D}">
      <dsp:nvSpPr>
        <dsp:cNvPr id="0" name=""/>
        <dsp:cNvSpPr/>
      </dsp:nvSpPr>
      <dsp:spPr>
        <a:xfrm>
          <a:off x="4729417" y="1991488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Responde a demandas proactivas</a:t>
          </a:r>
        </a:p>
      </dsp:txBody>
      <dsp:txXfrm>
        <a:off x="4741506" y="2003577"/>
        <a:ext cx="3193004" cy="388567"/>
      </dsp:txXfrm>
    </dsp:sp>
    <dsp:sp modelId="{6E6901F3-AFF2-41A5-B56A-68550ED57E22}">
      <dsp:nvSpPr>
        <dsp:cNvPr id="0" name=""/>
        <dsp:cNvSpPr/>
      </dsp:nvSpPr>
      <dsp:spPr>
        <a:xfrm>
          <a:off x="4729417" y="2467733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Monitoreo de evaluación y resultados</a:t>
          </a:r>
        </a:p>
      </dsp:txBody>
      <dsp:txXfrm>
        <a:off x="4741506" y="2479822"/>
        <a:ext cx="3193004" cy="388567"/>
      </dsp:txXfrm>
    </dsp:sp>
    <dsp:sp modelId="{2718FC3B-F837-4F44-9F7D-8852EEF37B3A}">
      <dsp:nvSpPr>
        <dsp:cNvPr id="0" name=""/>
        <dsp:cNvSpPr/>
      </dsp:nvSpPr>
      <dsp:spPr>
        <a:xfrm>
          <a:off x="4729417" y="2943977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Cogestión de proyectos</a:t>
          </a:r>
        </a:p>
      </dsp:txBody>
      <dsp:txXfrm>
        <a:off x="4741506" y="2956066"/>
        <a:ext cx="3193004" cy="388567"/>
      </dsp:txXfrm>
    </dsp:sp>
    <dsp:sp modelId="{620B204E-05DE-4A94-B570-4AF2E80AF4D8}">
      <dsp:nvSpPr>
        <dsp:cNvPr id="0" name=""/>
        <dsp:cNvSpPr/>
      </dsp:nvSpPr>
      <dsp:spPr>
        <a:xfrm>
          <a:off x="4729417" y="3420221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Toma de decisiones basada en estrategia institucional</a:t>
          </a:r>
        </a:p>
      </dsp:txBody>
      <dsp:txXfrm>
        <a:off x="4741506" y="3432310"/>
        <a:ext cx="3193004" cy="388567"/>
      </dsp:txXfrm>
    </dsp:sp>
    <dsp:sp modelId="{089A14F6-A453-4DC7-912A-0286452E8C32}">
      <dsp:nvSpPr>
        <dsp:cNvPr id="0" name=""/>
        <dsp:cNvSpPr/>
      </dsp:nvSpPr>
      <dsp:spPr>
        <a:xfrm>
          <a:off x="4729417" y="3896466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Comunidad involucrada en la planificación , el desarrollo y la evaluación</a:t>
          </a:r>
        </a:p>
      </dsp:txBody>
      <dsp:txXfrm>
        <a:off x="4741506" y="3908555"/>
        <a:ext cx="3193004" cy="388567"/>
      </dsp:txXfrm>
    </dsp:sp>
    <dsp:sp modelId="{9A101C4A-BDE9-4893-80D8-8B01118F9375}">
      <dsp:nvSpPr>
        <dsp:cNvPr id="0" name=""/>
        <dsp:cNvSpPr/>
      </dsp:nvSpPr>
      <dsp:spPr>
        <a:xfrm>
          <a:off x="4729417" y="4372710"/>
          <a:ext cx="3217182" cy="412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Énfasis en el desarrollo de capacidades</a:t>
          </a:r>
        </a:p>
      </dsp:txBody>
      <dsp:txXfrm>
        <a:off x="4741506" y="4384799"/>
        <a:ext cx="3193004" cy="388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E380-2582-48FE-A16C-027DF611A23D}">
      <dsp:nvSpPr>
        <dsp:cNvPr id="0" name=""/>
        <dsp:cNvSpPr/>
      </dsp:nvSpPr>
      <dsp:spPr>
        <a:xfrm>
          <a:off x="1774" y="1484086"/>
          <a:ext cx="2766329" cy="1383164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Rol Empresa</a:t>
          </a:r>
        </a:p>
      </dsp:txBody>
      <dsp:txXfrm>
        <a:off x="42285" y="1524597"/>
        <a:ext cx="2685307" cy="1302142"/>
      </dsp:txXfrm>
    </dsp:sp>
    <dsp:sp modelId="{0C3BBC21-57D9-4A2D-9302-9FEAB0F59625}">
      <dsp:nvSpPr>
        <dsp:cNvPr id="0" name=""/>
        <dsp:cNvSpPr/>
      </dsp:nvSpPr>
      <dsp:spPr>
        <a:xfrm rot="19457599">
          <a:off x="2640020" y="1749400"/>
          <a:ext cx="1362697" cy="57216"/>
        </a:xfrm>
        <a:custGeom>
          <a:avLst/>
          <a:gdLst/>
          <a:ahLst/>
          <a:cxnLst/>
          <a:rect l="0" t="0" r="0" b="0"/>
          <a:pathLst>
            <a:path>
              <a:moveTo>
                <a:pt x="0" y="28608"/>
              </a:moveTo>
              <a:lnTo>
                <a:pt x="1362697" y="28608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500" kern="1200"/>
        </a:p>
      </dsp:txBody>
      <dsp:txXfrm>
        <a:off x="3287302" y="1743941"/>
        <a:ext cx="68134" cy="68134"/>
      </dsp:txXfrm>
    </dsp:sp>
    <dsp:sp modelId="{4E21A5E1-7210-41B5-9A89-2AFEE7EA5CDF}">
      <dsp:nvSpPr>
        <dsp:cNvPr id="0" name=""/>
        <dsp:cNvSpPr/>
      </dsp:nvSpPr>
      <dsp:spPr>
        <a:xfrm>
          <a:off x="3874635" y="688767"/>
          <a:ext cx="2766329" cy="1383164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Reactivo</a:t>
          </a:r>
        </a:p>
      </dsp:txBody>
      <dsp:txXfrm>
        <a:off x="3915146" y="729278"/>
        <a:ext cx="2685307" cy="1302142"/>
      </dsp:txXfrm>
    </dsp:sp>
    <dsp:sp modelId="{E5D3EC78-CD54-43C3-80CB-93A9306C5896}">
      <dsp:nvSpPr>
        <dsp:cNvPr id="0" name=""/>
        <dsp:cNvSpPr/>
      </dsp:nvSpPr>
      <dsp:spPr>
        <a:xfrm>
          <a:off x="6640964" y="1351740"/>
          <a:ext cx="1106531" cy="57216"/>
        </a:xfrm>
        <a:custGeom>
          <a:avLst/>
          <a:gdLst/>
          <a:ahLst/>
          <a:cxnLst/>
          <a:rect l="0" t="0" r="0" b="0"/>
          <a:pathLst>
            <a:path>
              <a:moveTo>
                <a:pt x="0" y="28608"/>
              </a:moveTo>
              <a:lnTo>
                <a:pt x="1106531" y="28608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500" kern="1200"/>
        </a:p>
      </dsp:txBody>
      <dsp:txXfrm>
        <a:off x="7166567" y="1352686"/>
        <a:ext cx="55326" cy="55326"/>
      </dsp:txXfrm>
    </dsp:sp>
    <dsp:sp modelId="{CAF95322-56CD-4023-8DF9-108D486F8605}">
      <dsp:nvSpPr>
        <dsp:cNvPr id="0" name=""/>
        <dsp:cNvSpPr/>
      </dsp:nvSpPr>
      <dsp:spPr>
        <a:xfrm>
          <a:off x="7747496" y="688767"/>
          <a:ext cx="2766329" cy="1383164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Filantropía</a:t>
          </a:r>
        </a:p>
      </dsp:txBody>
      <dsp:txXfrm>
        <a:off x="7788007" y="729278"/>
        <a:ext cx="2685307" cy="1302142"/>
      </dsp:txXfrm>
    </dsp:sp>
    <dsp:sp modelId="{705A0DE1-6836-4518-9C60-7730725EF778}">
      <dsp:nvSpPr>
        <dsp:cNvPr id="0" name=""/>
        <dsp:cNvSpPr/>
      </dsp:nvSpPr>
      <dsp:spPr>
        <a:xfrm rot="2142401">
          <a:off x="2640020" y="2544720"/>
          <a:ext cx="1362697" cy="57216"/>
        </a:xfrm>
        <a:custGeom>
          <a:avLst/>
          <a:gdLst/>
          <a:ahLst/>
          <a:cxnLst/>
          <a:rect l="0" t="0" r="0" b="0"/>
          <a:pathLst>
            <a:path>
              <a:moveTo>
                <a:pt x="0" y="28608"/>
              </a:moveTo>
              <a:lnTo>
                <a:pt x="1362697" y="28608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500" kern="1200"/>
        </a:p>
      </dsp:txBody>
      <dsp:txXfrm>
        <a:off x="3287302" y="2539261"/>
        <a:ext cx="68134" cy="68134"/>
      </dsp:txXfrm>
    </dsp:sp>
    <dsp:sp modelId="{A990509A-0B41-4145-833B-F52A21D0D842}">
      <dsp:nvSpPr>
        <dsp:cNvPr id="0" name=""/>
        <dsp:cNvSpPr/>
      </dsp:nvSpPr>
      <dsp:spPr>
        <a:xfrm>
          <a:off x="3874635" y="2279406"/>
          <a:ext cx="2766329" cy="1383164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Proactivo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o estratégico</a:t>
          </a:r>
        </a:p>
      </dsp:txBody>
      <dsp:txXfrm>
        <a:off x="3915146" y="2319917"/>
        <a:ext cx="2685307" cy="1302142"/>
      </dsp:txXfrm>
    </dsp:sp>
    <dsp:sp modelId="{8F48E6FB-6B14-4F3D-8610-FA8412E51155}">
      <dsp:nvSpPr>
        <dsp:cNvPr id="0" name=""/>
        <dsp:cNvSpPr/>
      </dsp:nvSpPr>
      <dsp:spPr>
        <a:xfrm>
          <a:off x="6640964" y="2942380"/>
          <a:ext cx="1106531" cy="57216"/>
        </a:xfrm>
        <a:custGeom>
          <a:avLst/>
          <a:gdLst/>
          <a:ahLst/>
          <a:cxnLst/>
          <a:rect l="0" t="0" r="0" b="0"/>
          <a:pathLst>
            <a:path>
              <a:moveTo>
                <a:pt x="0" y="28608"/>
              </a:moveTo>
              <a:lnTo>
                <a:pt x="1106531" y="28608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500" kern="1200"/>
        </a:p>
      </dsp:txBody>
      <dsp:txXfrm>
        <a:off x="7166567" y="2943325"/>
        <a:ext cx="55326" cy="55326"/>
      </dsp:txXfrm>
    </dsp:sp>
    <dsp:sp modelId="{A047F2F9-E6BC-48F9-9F6E-EFBA2AD98979}">
      <dsp:nvSpPr>
        <dsp:cNvPr id="0" name=""/>
        <dsp:cNvSpPr/>
      </dsp:nvSpPr>
      <dsp:spPr>
        <a:xfrm>
          <a:off x="7747496" y="2279406"/>
          <a:ext cx="2766329" cy="1383164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ISP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como herramienta de la </a:t>
          </a:r>
          <a:r>
            <a:rPr lang="es-ES_tradnl" sz="2600" kern="1200" dirty="0" err="1"/>
            <a:t>RSE</a:t>
          </a:r>
          <a:endParaRPr lang="es-ES_tradnl" sz="2600" kern="1200" dirty="0"/>
        </a:p>
      </dsp:txBody>
      <dsp:txXfrm>
        <a:off x="7788007" y="2319917"/>
        <a:ext cx="2685307" cy="1302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DFBA6-AB34-4625-B0B6-3863E7B9BC20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100" kern="1200" dirty="0"/>
            <a:t>INVERSOR</a:t>
          </a:r>
        </a:p>
      </dsp:txBody>
      <dsp:txXfrm rot="10800000">
        <a:off x="2205143" y="3129"/>
        <a:ext cx="6770984" cy="887561"/>
      </dsp:txXfrm>
    </dsp:sp>
    <dsp:sp modelId="{56B52FC0-C6D5-459C-B873-A7E045193EFF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C6971-1CD9-425A-8603-FA7AA0097327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100" kern="1200" dirty="0"/>
            <a:t>RECURSOS</a:t>
          </a:r>
        </a:p>
      </dsp:txBody>
      <dsp:txXfrm rot="10800000">
        <a:off x="2205143" y="1155635"/>
        <a:ext cx="6770984" cy="887561"/>
      </dsp:txXfrm>
    </dsp:sp>
    <dsp:sp modelId="{5DE49C65-7C77-41CD-B8EF-DA4A70ED1404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EC30A-E0A7-4F62-8F32-6763C2E32C7D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100" kern="1200" dirty="0"/>
            <a:t>RETORNO</a:t>
          </a:r>
        </a:p>
      </dsp:txBody>
      <dsp:txXfrm rot="10800000">
        <a:off x="2205143" y="2308140"/>
        <a:ext cx="6770984" cy="887561"/>
      </dsp:txXfrm>
    </dsp:sp>
    <dsp:sp modelId="{E79356E4-4E13-4BC1-BC7D-142AECF0B3D2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3A464-4162-4FDF-AB34-F382DF565202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100" kern="1200" dirty="0"/>
            <a:t>TIEMPO</a:t>
          </a:r>
        </a:p>
      </dsp:txBody>
      <dsp:txXfrm rot="10800000">
        <a:off x="2205143" y="3460646"/>
        <a:ext cx="6770984" cy="887561"/>
      </dsp:txXfrm>
    </dsp:sp>
    <dsp:sp modelId="{B6BAEF36-2F3D-4269-AFC7-36B3444C24B8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2FA87-1DB5-4B90-A32F-77DCD1A9120E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/>
            <a:t>Empresas</a:t>
          </a:r>
        </a:p>
      </dsp:txBody>
      <dsp:txXfrm>
        <a:off x="1283" y="0"/>
        <a:ext cx="3337470" cy="1305401"/>
      </dsp:txXfrm>
    </dsp:sp>
    <dsp:sp modelId="{9A948C18-3155-4152-B68D-8361AF97EA68}">
      <dsp:nvSpPr>
        <dsp:cNvPr id="0" name=""/>
        <dsp:cNvSpPr/>
      </dsp:nvSpPr>
      <dsp:spPr>
        <a:xfrm>
          <a:off x="335030" y="1305512"/>
          <a:ext cx="2669976" cy="12051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En general identifica sus grupos de interés que son actores de su comunidad</a:t>
          </a:r>
        </a:p>
      </dsp:txBody>
      <dsp:txXfrm>
        <a:off x="370328" y="1340810"/>
        <a:ext cx="2599380" cy="1134564"/>
      </dsp:txXfrm>
    </dsp:sp>
    <dsp:sp modelId="{654473B5-1EB0-44B0-8819-7F1B3883F3D8}">
      <dsp:nvSpPr>
        <dsp:cNvPr id="0" name=""/>
        <dsp:cNvSpPr/>
      </dsp:nvSpPr>
      <dsp:spPr>
        <a:xfrm>
          <a:off x="335030" y="2582805"/>
          <a:ext cx="2669976" cy="4688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Acciones alineadas con el </a:t>
          </a:r>
          <a:r>
            <a:rPr lang="es-ES_tradnl" sz="1200" kern="1200" dirty="0" err="1"/>
            <a:t>core</a:t>
          </a:r>
          <a:r>
            <a:rPr lang="es-ES_tradnl" sz="1200" kern="1200" dirty="0"/>
            <a:t> del negocio</a:t>
          </a:r>
        </a:p>
      </dsp:txBody>
      <dsp:txXfrm>
        <a:off x="348763" y="2596538"/>
        <a:ext cx="2642510" cy="441397"/>
      </dsp:txXfrm>
    </dsp:sp>
    <dsp:sp modelId="{813ACA3D-487B-4879-A06E-64EA9F834A7F}">
      <dsp:nvSpPr>
        <dsp:cNvPr id="0" name=""/>
        <dsp:cNvSpPr/>
      </dsp:nvSpPr>
      <dsp:spPr>
        <a:xfrm>
          <a:off x="335030" y="3123801"/>
          <a:ext cx="2669976" cy="4688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Fondos, Donaciones en especie, becas, premios.</a:t>
          </a:r>
        </a:p>
      </dsp:txBody>
      <dsp:txXfrm>
        <a:off x="348763" y="3137534"/>
        <a:ext cx="2642510" cy="441397"/>
      </dsp:txXfrm>
    </dsp:sp>
    <dsp:sp modelId="{C41FF59D-C668-44CC-B2D4-EE4A9D0A3903}">
      <dsp:nvSpPr>
        <dsp:cNvPr id="0" name=""/>
        <dsp:cNvSpPr/>
      </dsp:nvSpPr>
      <dsp:spPr>
        <a:xfrm>
          <a:off x="335030" y="3664797"/>
          <a:ext cx="2669976" cy="4688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Decisiones alineadas a la política de la empresa</a:t>
          </a:r>
        </a:p>
      </dsp:txBody>
      <dsp:txXfrm>
        <a:off x="348763" y="3678530"/>
        <a:ext cx="2642510" cy="441397"/>
      </dsp:txXfrm>
    </dsp:sp>
    <dsp:sp modelId="{1E66A4C4-1CA6-4700-9C16-5266398D3026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Fundación</a:t>
          </a:r>
        </a:p>
      </dsp:txBody>
      <dsp:txXfrm>
        <a:off x="3589064" y="0"/>
        <a:ext cx="3337470" cy="1305401"/>
      </dsp:txXfrm>
    </dsp:sp>
    <dsp:sp modelId="{1783EF95-CAF5-4BB5-ABF7-FDC6DB19FC92}">
      <dsp:nvSpPr>
        <dsp:cNvPr id="0" name=""/>
        <dsp:cNvSpPr/>
      </dsp:nvSpPr>
      <dsp:spPr>
        <a:xfrm>
          <a:off x="3922811" y="1306506"/>
          <a:ext cx="2669976" cy="9025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Se limita a personas físicas o jurídicas relacionadas con la misión estatuaria de la Fundación</a:t>
          </a:r>
        </a:p>
      </dsp:txBody>
      <dsp:txXfrm>
        <a:off x="3949246" y="1332941"/>
        <a:ext cx="2617106" cy="849684"/>
      </dsp:txXfrm>
    </dsp:sp>
    <dsp:sp modelId="{4C3E31FA-96BD-405F-B5A4-CF7C7CF6546A}">
      <dsp:nvSpPr>
        <dsp:cNvPr id="0" name=""/>
        <dsp:cNvSpPr/>
      </dsp:nvSpPr>
      <dsp:spPr>
        <a:xfrm>
          <a:off x="3922811" y="2278644"/>
          <a:ext cx="2669976" cy="4522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Focalización y especialización</a:t>
          </a:r>
        </a:p>
      </dsp:txBody>
      <dsp:txXfrm>
        <a:off x="3936058" y="2291891"/>
        <a:ext cx="2643482" cy="425796"/>
      </dsp:txXfrm>
    </dsp:sp>
    <dsp:sp modelId="{AF727779-8403-422B-8CCD-C7BE94F6D540}">
      <dsp:nvSpPr>
        <dsp:cNvPr id="0" name=""/>
        <dsp:cNvSpPr/>
      </dsp:nvSpPr>
      <dsp:spPr>
        <a:xfrm>
          <a:off x="3686104" y="2800518"/>
          <a:ext cx="3143390" cy="8102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Programas focalizados y estructurados debido a presupuesto puntual</a:t>
          </a:r>
        </a:p>
      </dsp:txBody>
      <dsp:txXfrm>
        <a:off x="3709836" y="2824250"/>
        <a:ext cx="3095926" cy="762810"/>
      </dsp:txXfrm>
    </dsp:sp>
    <dsp:sp modelId="{AEBFCB0D-55B6-409F-AD02-E92863D1F700}">
      <dsp:nvSpPr>
        <dsp:cNvPr id="0" name=""/>
        <dsp:cNvSpPr/>
      </dsp:nvSpPr>
      <dsp:spPr>
        <a:xfrm>
          <a:off x="3922811" y="3680375"/>
          <a:ext cx="2669976" cy="4522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Acorde a su misión, visión y valores</a:t>
          </a:r>
        </a:p>
      </dsp:txBody>
      <dsp:txXfrm>
        <a:off x="3936058" y="3693622"/>
        <a:ext cx="2643482" cy="425796"/>
      </dsp:txXfrm>
    </dsp:sp>
    <dsp:sp modelId="{6B6392B7-D788-46B4-B17E-2D16A74CCA22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Donante individual</a:t>
          </a:r>
        </a:p>
      </dsp:txBody>
      <dsp:txXfrm>
        <a:off x="7176845" y="0"/>
        <a:ext cx="3337470" cy="1305401"/>
      </dsp:txXfrm>
    </dsp:sp>
    <dsp:sp modelId="{FD1219F0-0C29-4E8D-B44F-117105ED7805}">
      <dsp:nvSpPr>
        <dsp:cNvPr id="0" name=""/>
        <dsp:cNvSpPr/>
      </dsp:nvSpPr>
      <dsp:spPr>
        <a:xfrm>
          <a:off x="7510592" y="1305507"/>
          <a:ext cx="2669976" cy="6338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Se limita a ayuda puntual</a:t>
          </a:r>
        </a:p>
      </dsp:txBody>
      <dsp:txXfrm>
        <a:off x="7529158" y="1324073"/>
        <a:ext cx="2632844" cy="596765"/>
      </dsp:txXfrm>
    </dsp:sp>
    <dsp:sp modelId="{623C767C-69A8-4973-B382-52E167F3BEA9}">
      <dsp:nvSpPr>
        <dsp:cNvPr id="0" name=""/>
        <dsp:cNvSpPr/>
      </dsp:nvSpPr>
      <dsp:spPr>
        <a:xfrm>
          <a:off x="7510592" y="2036927"/>
          <a:ext cx="2669976" cy="6338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Acción que depende de motivaciones personales</a:t>
          </a:r>
        </a:p>
      </dsp:txBody>
      <dsp:txXfrm>
        <a:off x="7529158" y="2055493"/>
        <a:ext cx="2632844" cy="596765"/>
      </dsp:txXfrm>
    </dsp:sp>
    <dsp:sp modelId="{310C1254-B3A2-4FF8-9FCB-804AF2808DA9}">
      <dsp:nvSpPr>
        <dsp:cNvPr id="0" name=""/>
        <dsp:cNvSpPr/>
      </dsp:nvSpPr>
      <dsp:spPr>
        <a:xfrm>
          <a:off x="7510592" y="2768347"/>
          <a:ext cx="2669976" cy="6338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Donación puntual de fondos</a:t>
          </a:r>
        </a:p>
      </dsp:txBody>
      <dsp:txXfrm>
        <a:off x="7529158" y="2786913"/>
        <a:ext cx="2632844" cy="596765"/>
      </dsp:txXfrm>
    </dsp:sp>
    <dsp:sp modelId="{245583A9-5918-4105-B438-0BCCC5B29868}">
      <dsp:nvSpPr>
        <dsp:cNvPr id="0" name=""/>
        <dsp:cNvSpPr/>
      </dsp:nvSpPr>
      <dsp:spPr>
        <a:xfrm>
          <a:off x="7510592" y="3499767"/>
          <a:ext cx="2669976" cy="6338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Depende de cuestiones personales</a:t>
          </a:r>
        </a:p>
      </dsp:txBody>
      <dsp:txXfrm>
        <a:off x="7529158" y="3518333"/>
        <a:ext cx="2632844" cy="5967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CE7FF-7B42-4669-899D-BB9F2864CC06}">
      <dsp:nvSpPr>
        <dsp:cNvPr id="0" name=""/>
        <dsp:cNvSpPr/>
      </dsp:nvSpPr>
      <dsp:spPr>
        <a:xfrm>
          <a:off x="755478" y="233879"/>
          <a:ext cx="2782389" cy="2782389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/>
            <a:t>Servicios (consultoría, banca y servicios públicos) 33 %</a:t>
          </a:r>
        </a:p>
      </dsp:txBody>
      <dsp:txXfrm>
        <a:off x="2268236" y="747296"/>
        <a:ext cx="944024" cy="927463"/>
      </dsp:txXfrm>
    </dsp:sp>
    <dsp:sp modelId="{6F1FB9E7-B450-415F-9160-EE3BD194AF16}">
      <dsp:nvSpPr>
        <dsp:cNvPr id="0" name=""/>
        <dsp:cNvSpPr/>
      </dsp:nvSpPr>
      <dsp:spPr>
        <a:xfrm>
          <a:off x="553316" y="306394"/>
          <a:ext cx="2782389" cy="2782389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/>
            <a:t>Agroindustria, energía y petróleo - 33 %</a:t>
          </a:r>
        </a:p>
      </dsp:txBody>
      <dsp:txXfrm>
        <a:off x="1315161" y="2061949"/>
        <a:ext cx="1258699" cy="861215"/>
      </dsp:txXfrm>
    </dsp:sp>
    <dsp:sp modelId="{C98F1975-31EE-4752-81E5-AA73AA394DEB}">
      <dsp:nvSpPr>
        <dsp:cNvPr id="0" name=""/>
        <dsp:cNvSpPr/>
      </dsp:nvSpPr>
      <dsp:spPr>
        <a:xfrm>
          <a:off x="553316" y="306394"/>
          <a:ext cx="2782389" cy="2782389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/>
            <a:t>Sector Industrial (Farmacéuticas, químicas y automotrices)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/>
            <a:t>33%</a:t>
          </a:r>
        </a:p>
      </dsp:txBody>
      <dsp:txXfrm>
        <a:off x="851429" y="852934"/>
        <a:ext cx="944024" cy="927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B17A9-4BA1-4597-8BA5-3DD5B5FD69AD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400" kern="1200" dirty="0"/>
            <a:t>Transferencia de dinero . % de facturación o ganancia. Financiación de proyectos puntuales.</a:t>
          </a:r>
        </a:p>
      </dsp:txBody>
      <dsp:txXfrm rot="-5400000">
        <a:off x="3785615" y="118169"/>
        <a:ext cx="6697334" cy="603548"/>
      </dsp:txXfrm>
    </dsp:sp>
    <dsp:sp modelId="{B6BDE543-DC0A-4AD5-A1C6-866F00FBBAA0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Fondos</a:t>
          </a:r>
        </a:p>
      </dsp:txBody>
      <dsp:txXfrm>
        <a:off x="40813" y="42725"/>
        <a:ext cx="3703990" cy="754434"/>
      </dsp:txXfrm>
    </dsp:sp>
    <dsp:sp modelId="{68877EEB-2686-4615-BF43-7A7AA84E87FE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400" kern="1200" dirty="0"/>
            <a:t>Productos o servicios gratuitos entregados a destinatarios incluyendo Voluntariado corporativo - Capacitaciones</a:t>
          </a:r>
        </a:p>
      </dsp:txBody>
      <dsp:txXfrm rot="-5400000">
        <a:off x="3785615" y="996032"/>
        <a:ext cx="6697334" cy="603548"/>
      </dsp:txXfrm>
    </dsp:sp>
    <dsp:sp modelId="{F0822E55-9A62-4089-B1F9-BAC01CF96616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Donaciones en especie</a:t>
          </a:r>
        </a:p>
      </dsp:txBody>
      <dsp:txXfrm>
        <a:off x="40813" y="920588"/>
        <a:ext cx="3703990" cy="754434"/>
      </dsp:txXfrm>
    </dsp:sp>
    <dsp:sp modelId="{B64BE601-295C-4DEA-8556-FB73F7DB3AA1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400" kern="1200" dirty="0"/>
            <a:t>Formación de </a:t>
          </a:r>
          <a:r>
            <a:rPr lang="es-ES_tradnl" sz="1400" kern="1200" dirty="0" err="1"/>
            <a:t>RRHH</a:t>
          </a:r>
          <a:r>
            <a:rPr lang="es-ES_tradnl" sz="1400" kern="1200" dirty="0"/>
            <a:t> externos a la organización (excluye planes de capacitación interna de la empresa)</a:t>
          </a:r>
        </a:p>
      </dsp:txBody>
      <dsp:txXfrm rot="-5400000">
        <a:off x="3785615" y="1873895"/>
        <a:ext cx="6697334" cy="603548"/>
      </dsp:txXfrm>
    </dsp:sp>
    <dsp:sp modelId="{A7471281-11FA-4812-9926-154026C25E19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Becas y </a:t>
          </a:r>
          <a:r>
            <a:rPr lang="es-ES_tradnl" sz="2800" kern="1200" dirty="0" err="1"/>
            <a:t>Fellowships</a:t>
          </a:r>
          <a:endParaRPr lang="es-ES_tradnl" sz="2800" kern="1200" dirty="0"/>
        </a:p>
      </dsp:txBody>
      <dsp:txXfrm>
        <a:off x="40813" y="1798451"/>
        <a:ext cx="3703990" cy="754434"/>
      </dsp:txXfrm>
    </dsp:sp>
    <dsp:sp modelId="{D80C44DC-00CF-49A0-BD72-B8C05263366A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400" kern="1200" dirty="0"/>
            <a:t>Transferencia monetaria o en especie para productos y/o experiencias ya realizados.</a:t>
          </a:r>
        </a:p>
      </dsp:txBody>
      <dsp:txXfrm rot="-5400000">
        <a:off x="3785615" y="2751759"/>
        <a:ext cx="6697334" cy="603548"/>
      </dsp:txXfrm>
    </dsp:sp>
    <dsp:sp modelId="{4B86831C-7266-4272-879F-5F056902F277}">
      <dsp:nvSpPr>
        <dsp:cNvPr id="0" name=""/>
        <dsp:cNvSpPr/>
      </dsp:nvSpPr>
      <dsp:spPr>
        <a:xfrm>
          <a:off x="0" y="2664296"/>
          <a:ext cx="3785616" cy="836060"/>
        </a:xfrm>
        <a:prstGeom prst="roundRect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Premios</a:t>
          </a:r>
        </a:p>
      </dsp:txBody>
      <dsp:txXfrm>
        <a:off x="40813" y="2705109"/>
        <a:ext cx="3703990" cy="754434"/>
      </dsp:txXfrm>
    </dsp:sp>
    <dsp:sp modelId="{4BD0C3A7-1A97-4A1A-BF8E-A0FBAB454C2F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400" kern="1200" dirty="0"/>
            <a:t>Publicaciones, Auspicios, organización de eventos. Tutorías y </a:t>
          </a:r>
          <a:r>
            <a:rPr lang="es-ES_tradnl" sz="1400" kern="1200" dirty="0" err="1"/>
            <a:t>mentorías</a:t>
          </a:r>
          <a:r>
            <a:rPr lang="es-ES_tradnl" sz="1400" kern="1200" dirty="0"/>
            <a:t>. Inversiones de impacto social</a:t>
          </a:r>
        </a:p>
      </dsp:txBody>
      <dsp:txXfrm rot="-5400000">
        <a:off x="3785615" y="3629621"/>
        <a:ext cx="6697334" cy="603548"/>
      </dsp:txXfrm>
    </dsp:sp>
    <dsp:sp modelId="{F3AF1AFC-63A1-4866-B956-059E1313FC9D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Otros</a:t>
          </a:r>
        </a:p>
      </dsp:txBody>
      <dsp:txXfrm>
        <a:off x="40813" y="3554178"/>
        <a:ext cx="3703990" cy="754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AA844-AE63-48BC-9EAC-3AB14FD18BC1}">
      <dsp:nvSpPr>
        <dsp:cNvPr id="0" name=""/>
        <dsp:cNvSpPr/>
      </dsp:nvSpPr>
      <dsp:spPr>
        <a:xfrm>
          <a:off x="4942166" y="1428"/>
          <a:ext cx="1278123" cy="1278123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Asociada a una estrategia</a:t>
          </a:r>
        </a:p>
      </dsp:txBody>
      <dsp:txXfrm>
        <a:off x="5129343" y="188605"/>
        <a:ext cx="903769" cy="903769"/>
      </dsp:txXfrm>
    </dsp:sp>
    <dsp:sp modelId="{18A46820-C870-4332-A93A-9CBB985DBE0E}">
      <dsp:nvSpPr>
        <dsp:cNvPr id="0" name=""/>
        <dsp:cNvSpPr/>
      </dsp:nvSpPr>
      <dsp:spPr>
        <a:xfrm rot="1542857">
          <a:off x="6267170" y="836893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>
        <a:off x="6272214" y="901069"/>
        <a:ext cx="237670" cy="258820"/>
      </dsp:txXfrm>
    </dsp:sp>
    <dsp:sp modelId="{C9586AE0-2BD4-48C0-837A-8524B3142C33}">
      <dsp:nvSpPr>
        <dsp:cNvPr id="0" name=""/>
        <dsp:cNvSpPr/>
      </dsp:nvSpPr>
      <dsp:spPr>
        <a:xfrm>
          <a:off x="6670896" y="833941"/>
          <a:ext cx="1278123" cy="1278123"/>
        </a:xfrm>
        <a:prstGeom prst="ellipse">
          <a:avLst/>
        </a:prstGeom>
        <a:solidFill>
          <a:schemeClr val="accent2">
            <a:shade val="80000"/>
            <a:hueOff val="-80236"/>
            <a:satOff val="1694"/>
            <a:lumOff val="45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Alineada interna y externamente para generar valor compartido</a:t>
          </a:r>
        </a:p>
      </dsp:txBody>
      <dsp:txXfrm>
        <a:off x="6858073" y="1021118"/>
        <a:ext cx="903769" cy="903769"/>
      </dsp:txXfrm>
    </dsp:sp>
    <dsp:sp modelId="{C3915F4E-CB33-4AB2-B7B8-29C649DD012C}">
      <dsp:nvSpPr>
        <dsp:cNvPr id="0" name=""/>
        <dsp:cNvSpPr/>
      </dsp:nvSpPr>
      <dsp:spPr>
        <a:xfrm rot="4628571">
          <a:off x="7351535" y="2183270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80242"/>
            <a:satOff val="403"/>
            <a:lumOff val="40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>
        <a:off x="7391132" y="2219890"/>
        <a:ext cx="237670" cy="258820"/>
      </dsp:txXfrm>
    </dsp:sp>
    <dsp:sp modelId="{A407E307-AD69-4B39-9E4A-A479F5487ACA}">
      <dsp:nvSpPr>
        <dsp:cNvPr id="0" name=""/>
        <dsp:cNvSpPr/>
      </dsp:nvSpPr>
      <dsp:spPr>
        <a:xfrm>
          <a:off x="7097857" y="2704579"/>
          <a:ext cx="1278123" cy="1278123"/>
        </a:xfrm>
        <a:prstGeom prst="ellipse">
          <a:avLst/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Desarrollada en Alianzas u orientada a múltiples partes interesadas</a:t>
          </a:r>
        </a:p>
      </dsp:txBody>
      <dsp:txXfrm>
        <a:off x="7285034" y="2891756"/>
        <a:ext cx="903769" cy="903769"/>
      </dsp:txXfrm>
    </dsp:sp>
    <dsp:sp modelId="{30D09387-C72F-40B4-B5F1-F1C04E4C9713}">
      <dsp:nvSpPr>
        <dsp:cNvPr id="0" name=""/>
        <dsp:cNvSpPr/>
      </dsp:nvSpPr>
      <dsp:spPr>
        <a:xfrm rot="7714286">
          <a:off x="6974986" y="3870512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60484"/>
            <a:satOff val="805"/>
            <a:lumOff val="8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 rot="10800000">
        <a:off x="7057670" y="3916967"/>
        <a:ext cx="237670" cy="258820"/>
      </dsp:txXfrm>
    </dsp:sp>
    <dsp:sp modelId="{7040AFB1-C50D-48B9-87F5-FB92CC94FB50}">
      <dsp:nvSpPr>
        <dsp:cNvPr id="0" name=""/>
        <dsp:cNvSpPr/>
      </dsp:nvSpPr>
      <dsp:spPr>
        <a:xfrm>
          <a:off x="5901539" y="4204715"/>
          <a:ext cx="1278123" cy="1278123"/>
        </a:xfrm>
        <a:prstGeom prst="ellipse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Orientada hacia el desarrollo local para generar círculos virtuosos</a:t>
          </a:r>
        </a:p>
      </dsp:txBody>
      <dsp:txXfrm>
        <a:off x="6088716" y="4391892"/>
        <a:ext cx="903769" cy="903769"/>
      </dsp:txXfrm>
    </dsp:sp>
    <dsp:sp modelId="{CEBB42BB-F0D1-4E00-83C0-5D0E37CDD2C5}">
      <dsp:nvSpPr>
        <dsp:cNvPr id="0" name=""/>
        <dsp:cNvSpPr/>
      </dsp:nvSpPr>
      <dsp:spPr>
        <a:xfrm rot="10800000">
          <a:off x="5421072" y="4628093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40726"/>
            <a:satOff val="1208"/>
            <a:lumOff val="121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 rot="10800000">
        <a:off x="5522931" y="4714366"/>
        <a:ext cx="237670" cy="258820"/>
      </dsp:txXfrm>
    </dsp:sp>
    <dsp:sp modelId="{6C39B3AF-D05F-4EC1-B8D8-21E43C994138}">
      <dsp:nvSpPr>
        <dsp:cNvPr id="0" name=""/>
        <dsp:cNvSpPr/>
      </dsp:nvSpPr>
      <dsp:spPr>
        <a:xfrm>
          <a:off x="3982793" y="4204715"/>
          <a:ext cx="1278123" cy="1278123"/>
        </a:xfrm>
        <a:prstGeom prst="ellipse">
          <a:avLst/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Sostenible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Planificación a largo plazo</a:t>
          </a:r>
        </a:p>
      </dsp:txBody>
      <dsp:txXfrm>
        <a:off x="4169970" y="4391892"/>
        <a:ext cx="903769" cy="903769"/>
      </dsp:txXfrm>
    </dsp:sp>
    <dsp:sp modelId="{2893D8E4-618F-448A-B637-6B350C41858A}">
      <dsp:nvSpPr>
        <dsp:cNvPr id="0" name=""/>
        <dsp:cNvSpPr/>
      </dsp:nvSpPr>
      <dsp:spPr>
        <a:xfrm rot="13885714">
          <a:off x="3859922" y="3885538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20968"/>
            <a:satOff val="1611"/>
            <a:lumOff val="161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 rot="10800000">
        <a:off x="3942606" y="4011629"/>
        <a:ext cx="237670" cy="258820"/>
      </dsp:txXfrm>
    </dsp:sp>
    <dsp:sp modelId="{5A3A5205-D410-4CC3-8DEB-F5AAB0AAC0D3}">
      <dsp:nvSpPr>
        <dsp:cNvPr id="0" name=""/>
        <dsp:cNvSpPr/>
      </dsp:nvSpPr>
      <dsp:spPr>
        <a:xfrm>
          <a:off x="2786475" y="2704579"/>
          <a:ext cx="1278123" cy="1278123"/>
        </a:xfrm>
        <a:prstGeom prst="ellipse">
          <a:avLst/>
        </a:prstGeom>
        <a:solidFill>
          <a:schemeClr val="accent2">
            <a:shade val="80000"/>
            <a:hueOff val="-401179"/>
            <a:satOff val="8472"/>
            <a:lumOff val="22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Medible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Medir retorno (impactos)</a:t>
          </a:r>
        </a:p>
      </dsp:txBody>
      <dsp:txXfrm>
        <a:off x="2973652" y="2891756"/>
        <a:ext cx="903769" cy="903769"/>
      </dsp:txXfrm>
    </dsp:sp>
    <dsp:sp modelId="{EEDE196F-1C5B-4F4C-83A9-C2E0791F225C}">
      <dsp:nvSpPr>
        <dsp:cNvPr id="0" name=""/>
        <dsp:cNvSpPr/>
      </dsp:nvSpPr>
      <dsp:spPr>
        <a:xfrm rot="16971429">
          <a:off x="3467114" y="2202007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01210"/>
            <a:satOff val="2013"/>
            <a:lumOff val="20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>
        <a:off x="3506711" y="2337933"/>
        <a:ext cx="237670" cy="258820"/>
      </dsp:txXfrm>
    </dsp:sp>
    <dsp:sp modelId="{C1D05BA4-3328-48C5-BDF3-665E4B773A98}">
      <dsp:nvSpPr>
        <dsp:cNvPr id="0" name=""/>
        <dsp:cNvSpPr/>
      </dsp:nvSpPr>
      <dsp:spPr>
        <a:xfrm>
          <a:off x="3213436" y="833941"/>
          <a:ext cx="1278123" cy="1278123"/>
        </a:xfrm>
        <a:prstGeom prst="ellipse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Transparente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900" kern="1200" dirty="0"/>
            <a:t>Debe comunicarse claramente para cumplir expectativas</a:t>
          </a:r>
        </a:p>
      </dsp:txBody>
      <dsp:txXfrm>
        <a:off x="3400613" y="1021118"/>
        <a:ext cx="903769" cy="903769"/>
      </dsp:txXfrm>
    </dsp:sp>
    <dsp:sp modelId="{E35E28F2-0AE9-45B2-8D3A-1A140E0281D0}">
      <dsp:nvSpPr>
        <dsp:cNvPr id="0" name=""/>
        <dsp:cNvSpPr/>
      </dsp:nvSpPr>
      <dsp:spPr>
        <a:xfrm rot="20057143">
          <a:off x="4538440" y="845232"/>
          <a:ext cx="339529" cy="4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81452"/>
            <a:satOff val="2416"/>
            <a:lumOff val="242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700" kern="1200"/>
        </a:p>
      </dsp:txBody>
      <dsp:txXfrm>
        <a:off x="4543484" y="953602"/>
        <a:ext cx="237670" cy="258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1892B-DA85-48F3-AEA2-7F564BDFE216}">
      <dsp:nvSpPr>
        <dsp:cNvPr id="0" name=""/>
        <dsp:cNvSpPr/>
      </dsp:nvSpPr>
      <dsp:spPr>
        <a:xfrm>
          <a:off x="5551" y="227780"/>
          <a:ext cx="2524031" cy="11242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1.Evaluación Contexto Interno y Externo</a:t>
          </a:r>
        </a:p>
      </dsp:txBody>
      <dsp:txXfrm>
        <a:off x="5551" y="227780"/>
        <a:ext cx="2524031" cy="749505"/>
      </dsp:txXfrm>
    </dsp:sp>
    <dsp:sp modelId="{47B65DCC-6FB9-4E9D-9EE5-42887751CA10}">
      <dsp:nvSpPr>
        <dsp:cNvPr id="0" name=""/>
        <dsp:cNvSpPr/>
      </dsp:nvSpPr>
      <dsp:spPr>
        <a:xfrm>
          <a:off x="522521" y="977285"/>
          <a:ext cx="2524031" cy="2539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 err="1"/>
            <a:t>Core</a:t>
          </a:r>
          <a:r>
            <a:rPr lang="es-ES_tradnl" sz="1900" kern="1200" dirty="0"/>
            <a:t> del Negocio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Capacidad de Gestión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Gobernanza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Estrategia institucional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Mapeo de actores</a:t>
          </a:r>
        </a:p>
      </dsp:txBody>
      <dsp:txXfrm>
        <a:off x="596447" y="1051211"/>
        <a:ext cx="2376179" cy="2391497"/>
      </dsp:txXfrm>
    </dsp:sp>
    <dsp:sp modelId="{69C49386-77C4-4734-9681-19FAEAE0B42D}">
      <dsp:nvSpPr>
        <dsp:cNvPr id="0" name=""/>
        <dsp:cNvSpPr/>
      </dsp:nvSpPr>
      <dsp:spPr>
        <a:xfrm>
          <a:off x="2912216" y="288327"/>
          <a:ext cx="811184" cy="62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500" kern="1200"/>
        </a:p>
      </dsp:txBody>
      <dsp:txXfrm>
        <a:off x="2912216" y="414009"/>
        <a:ext cx="622661" cy="377046"/>
      </dsp:txXfrm>
    </dsp:sp>
    <dsp:sp modelId="{57DD7383-5A6B-42F2-812A-A2532106E146}">
      <dsp:nvSpPr>
        <dsp:cNvPr id="0" name=""/>
        <dsp:cNvSpPr/>
      </dsp:nvSpPr>
      <dsp:spPr>
        <a:xfrm>
          <a:off x="4060119" y="227780"/>
          <a:ext cx="2524031" cy="11242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2. Estrategia de intervención</a:t>
          </a:r>
        </a:p>
      </dsp:txBody>
      <dsp:txXfrm>
        <a:off x="4060119" y="227780"/>
        <a:ext cx="2524031" cy="749505"/>
      </dsp:txXfrm>
    </dsp:sp>
    <dsp:sp modelId="{E706F2C0-149D-407C-B192-D61804F50192}">
      <dsp:nvSpPr>
        <dsp:cNvPr id="0" name=""/>
        <dsp:cNvSpPr/>
      </dsp:nvSpPr>
      <dsp:spPr>
        <a:xfrm>
          <a:off x="4608513" y="953745"/>
          <a:ext cx="2524031" cy="2539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Principios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Foco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Objetivos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_trad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_trad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Modalidad de Apoyo</a:t>
          </a:r>
        </a:p>
      </dsp:txBody>
      <dsp:txXfrm>
        <a:off x="4682439" y="1027671"/>
        <a:ext cx="2376179" cy="2391497"/>
      </dsp:txXfrm>
    </dsp:sp>
    <dsp:sp modelId="{0E5E430A-D27D-4811-9A41-FCB61FA2837D}">
      <dsp:nvSpPr>
        <dsp:cNvPr id="0" name=""/>
        <dsp:cNvSpPr/>
      </dsp:nvSpPr>
      <dsp:spPr>
        <a:xfrm>
          <a:off x="6966784" y="288327"/>
          <a:ext cx="811184" cy="62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500" kern="1200"/>
        </a:p>
      </dsp:txBody>
      <dsp:txXfrm>
        <a:off x="6966784" y="414009"/>
        <a:ext cx="622661" cy="377046"/>
      </dsp:txXfrm>
    </dsp:sp>
    <dsp:sp modelId="{C8EAE9BB-7F9E-4EB2-BD0C-B9F0927A5DA9}">
      <dsp:nvSpPr>
        <dsp:cNvPr id="0" name=""/>
        <dsp:cNvSpPr/>
      </dsp:nvSpPr>
      <dsp:spPr>
        <a:xfrm>
          <a:off x="8114686" y="227780"/>
          <a:ext cx="2524031" cy="11242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3. Formulación del proyecto</a:t>
          </a:r>
        </a:p>
      </dsp:txBody>
      <dsp:txXfrm>
        <a:off x="8114686" y="227780"/>
        <a:ext cx="2524031" cy="749505"/>
      </dsp:txXfrm>
    </dsp:sp>
    <dsp:sp modelId="{DF9251B4-48B4-4E00-AF7E-75B7EAC1B5FF}">
      <dsp:nvSpPr>
        <dsp:cNvPr id="0" name=""/>
        <dsp:cNvSpPr/>
      </dsp:nvSpPr>
      <dsp:spPr>
        <a:xfrm>
          <a:off x="8631657" y="977285"/>
          <a:ext cx="2524031" cy="2539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Contexto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Objetivos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Metas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Tareas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Presupuesto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900" kern="1200" dirty="0"/>
            <a:t>Monitoreo y evaluación</a:t>
          </a:r>
        </a:p>
      </dsp:txBody>
      <dsp:txXfrm>
        <a:off x="8705583" y="1051211"/>
        <a:ext cx="2376179" cy="2391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0.67391</cdr:y>
    </cdr:from>
    <cdr:to>
      <cdr:x>0.35593</cdr:x>
      <cdr:y>1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0" y="2232248"/>
          <a:ext cx="1512168" cy="1080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_tradnl" sz="1800" dirty="0">
              <a:solidFill>
                <a:schemeClr val="tx1"/>
              </a:solidFill>
            </a:rPr>
            <a:t>Áreas responsables ISP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200" b="0" i="0" u="none" strike="noStrike" kern="1200" cap="none" spc="0" baseline="0">
              <a:solidFill>
                <a:srgbClr val="3D372E"/>
              </a:solidFill>
              <a:uFillTx/>
              <a:latin typeface="Century Schoolbook"/>
            </a:endParaRPr>
          </a:p>
        </p:txBody>
      </p:sp>
      <p:sp>
        <p:nvSpPr>
          <p:cNvPr id="3" name="Marcador de fecha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86195D-7017-400E-B597-994C2989878C}" type="datetime1">
              <a:rPr lang="es-ES" sz="1200" b="0" i="0" u="none" strike="noStrike" kern="1200" cap="none" spc="0" baseline="0">
                <a:solidFill>
                  <a:srgbClr val="3D372E"/>
                </a:solidFill>
                <a:uFillTx/>
                <a:latin typeface="Century Schoolbook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24/10/23</a:t>
            </a:fld>
            <a:endParaRPr lang="es-ES" sz="1200" b="0" i="0" u="none" strike="noStrike" kern="1200" cap="none" spc="0" baseline="0">
              <a:solidFill>
                <a:srgbClr val="3D372E"/>
              </a:solidFill>
              <a:uFillTx/>
              <a:latin typeface="Century Schoolbook"/>
            </a:endParaRPr>
          </a:p>
        </p:txBody>
      </p:sp>
      <p:sp>
        <p:nvSpPr>
          <p:cNvPr id="4" name="Marcador de pie de página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200" b="0" i="0" u="none" strike="noStrike" kern="1200" cap="none" spc="0" baseline="0">
              <a:solidFill>
                <a:srgbClr val="3D372E"/>
              </a:solidFill>
              <a:uFillTx/>
              <a:latin typeface="Century Schoolbook"/>
            </a:endParaRPr>
          </a:p>
        </p:txBody>
      </p:sp>
      <p:sp>
        <p:nvSpPr>
          <p:cNvPr id="5" name="Marcador de número de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D4314D-D931-4C63-A590-41A534D877B5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‹Nº›</a:t>
            </a:fld>
            <a:endParaRPr lang="es-ES" sz="1200" b="0" i="0" u="none" strike="noStrike" kern="1200" cap="none" spc="0" baseline="0">
              <a:solidFill>
                <a:srgbClr val="3D372E"/>
              </a:solidFill>
              <a:uFillTx/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581283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3D372E"/>
                </a:solidFill>
                <a:uFillTx/>
                <a:latin typeface="Century Schoolbook"/>
              </a:defRPr>
            </a:lvl1pPr>
          </a:lstStyle>
          <a:p>
            <a:pPr lvl="0"/>
            <a:endParaRPr lang="es-ES"/>
          </a:p>
        </p:txBody>
      </p:sp>
      <p:sp>
        <p:nvSpPr>
          <p:cNvPr id="3" name="Marcador de fecha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3D372E"/>
                </a:solidFill>
                <a:uFillTx/>
                <a:latin typeface="Century Schoolbook"/>
              </a:defRPr>
            </a:lvl1pPr>
          </a:lstStyle>
          <a:p>
            <a:pPr lvl="0"/>
            <a:fld id="{1E98CB27-B1EE-427E-B16A-510FFB0FE200}" type="datetime1">
              <a:rPr lang="en-US"/>
              <a:pPr lvl="0"/>
              <a:t>10/24/23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notas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3D372E"/>
                </a:solidFill>
                <a:uFillTx/>
                <a:latin typeface="Century Schoolbook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3D372E"/>
                </a:solidFill>
                <a:uFillTx/>
                <a:latin typeface="Century Schoolbook"/>
              </a:defRPr>
            </a:lvl1pPr>
          </a:lstStyle>
          <a:p>
            <a:pPr lvl="0"/>
            <a:fld id="{3E723E7B-9BD8-4EAE-862B-125F9F49C23B}" type="slidenum">
              <a:rPr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77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3D372E"/>
        </a:solidFill>
        <a:uFillTx/>
        <a:latin typeface="Century Schoolbook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3D372E"/>
        </a:solidFill>
        <a:uFillTx/>
        <a:latin typeface="Century Schoolbook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3D372E"/>
        </a:solidFill>
        <a:uFillTx/>
        <a:latin typeface="Century Schoolbook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3D372E"/>
        </a:solidFill>
        <a:uFillTx/>
        <a:latin typeface="Century Schoolbook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3D372E"/>
        </a:solidFill>
        <a:uFillTx/>
        <a:latin typeface="Century Schoolbook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269CD42-42E1-4531-B817-A2E36CCEFFA1}" type="slidenum">
              <a:rPr/>
              <a:pPr lvl="0"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07211C-D06E-483B-A9C3-CE33FBCD2787}" type="slidenum">
              <a:rPr/>
              <a:pPr lvl="0"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07211C-D06E-483B-A9C3-CE33FBCD2787}" type="slidenum">
              <a:rPr/>
              <a:pPr lvl="0"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07211C-D06E-483B-A9C3-CE33FBCD2787}" type="slidenum">
              <a:rPr/>
              <a:pPr lvl="0"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07211C-D06E-483B-A9C3-CE33FBCD2787}" type="slidenum">
              <a:rPr/>
              <a:pPr lvl="0"/>
              <a:t>21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BD8A1-4351-3322-6BC3-508CECC83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4D0916-9856-CA73-549D-9F654EE9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183F2-73D4-2381-6B18-46752ECC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7786A8-D4D2-D729-FA8D-8A290DF9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E38977-FD0E-997B-638B-3B1053B1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6120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552A6-93ED-A812-B78D-7B59C9BA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532734-8F9E-3075-C49B-7EE2496D4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198A8-91B5-3F7D-03D9-0A7F1339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B8E73A-18B4-E1DF-2182-99C7335A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957470-E932-05E0-0716-81891DED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8753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03DFBC-1220-2A40-0B65-FC4E94EC8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B15412-118A-B8AD-6E45-009B8E7C6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D81370-5590-4BD9-E2FA-413601DD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5E5952-8458-6C32-3AD6-99EFC411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C43C31-6547-8818-CC9A-21B34DA0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95476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Marcador de fech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9B6FE9-EC38-4FDA-84AA-E4F91B28DF9E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4" name="Marcador de pie de página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5" name="Marcador de número de diapositiva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C0712E-A0EB-4715-B088-6C837C789A8E}" type="slidenum">
              <a:rPr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70439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DEEEA-4A49-A106-8FDC-622004A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B04AD-56A4-4E98-0B44-A5DB7841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5436B-6DD5-E05F-ADCF-255A907F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E21C5-E03F-ACA2-F553-12DFB129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F6B89B-E8E2-1D47-B793-1FA8BE6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20696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5E9C4-BF79-0D57-7502-654F8C58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EEB44-14D0-614E-528A-9F9566140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11CB9F-1CAC-CFBD-DC4D-1EF347E1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5824E1-D6C7-AF2F-912C-44C8A66E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004D6F-3380-5182-053B-5D487A7C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5267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B0594-72F4-8953-0C39-15FD102A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54382-37D7-9FF2-AC29-7D491E38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9CCFA4-6858-6A4B-7498-0ACF90255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CDAEE6-26FD-982D-EFEF-F5E3DAB8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5327EE-4FE3-078B-45D0-585B4AA0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16481-4565-DFE7-601C-707D67D3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09571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CE27C-D4AB-551A-FA39-BD2C235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3431F1-D1DA-A7DF-9746-932CA391C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CF7B1-348E-20B2-70B1-579A93560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E7C20-3845-0433-763B-0D0C53BED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9C0532-53B3-F6F8-8176-A8BAA1F38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70D07E-570D-AFC4-030C-D4E0CC79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ACBCD8-1366-4CBE-7143-964B4795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E4D83B-C719-B5B5-45E7-E037B85E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69211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C3AFC-DE4D-E991-E4A9-5B15B197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2EE29F-3CE3-D238-DBFD-96DE5FFE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11606E-CCE2-948A-C944-3B636B40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249972-D1DD-59F7-BD66-0AF3A6C3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64405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CD64AB-C79E-73ED-7C70-262FCED0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0A57C7-799C-E77D-B909-1F4AD144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44467C-D3C1-1578-FF61-6AFD752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15CDFB-E3B4-4492-B800-08AE899EB446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497031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70D87-0AF9-37F6-21CD-D07ECF50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CE96E-18B6-ACE8-2D6C-097C7A6E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99A78A-1099-2837-112C-BE17B271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1BFB19-C150-6E62-71DE-C62E4BE8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8DE686-639D-94D0-B283-9C537C93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33E9CD-6E8F-3AE0-9F3C-CBE563FF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50437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14B5-5F33-35FF-0F37-E3430BC9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2A17FF-2CA5-1C50-E671-EF0DCB4FB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AA5B28-8511-C2AD-86C6-17450229A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5AE824-C1FD-AF9D-D060-D4EAA175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100D1A-A6CC-DBD1-BF08-DBD2870E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D21A23-B3B8-9F9A-6526-21817E1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53685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3F833A-BEA9-741F-69B5-F1534CE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86D775-5A3A-4945-7F0F-D65FB7ED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97B420-0B09-BE99-3C13-25C58B972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30A2C81-4DC7-4BFE-9A8A-A8A7971F28B8}" type="datetime1">
              <a:rPr lang="en-US" smtClean="0"/>
              <a:pPr lvl="0"/>
              <a:t>10/24/23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EB774-4D6E-8D37-CE45-8FCC35300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00DB0-F1D3-66C5-D083-22D5309B1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0F00314-7CBC-4008-9ACB-D3FE4D893C8B}" type="slidenum">
              <a:rPr lang="es-ES" smtClean="0"/>
              <a:pPr lv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04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ransition spd="med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hart" Target="../charts/chart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D0CDAB-0B6A-B145-AE88-824952CD4751}"/>
              </a:ext>
            </a:extLst>
          </p:cNvPr>
          <p:cNvSpPr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Inversión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social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privada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Relaciones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la 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comunidad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87C9F55-8737-1440-B3D0-8CC2648D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2313" y="6356350"/>
            <a:ext cx="472108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BELÉN ARCE</a:t>
            </a:r>
          </a:p>
        </p:txBody>
      </p:sp>
    </p:spTree>
    <p:extLst>
      <p:ext uri="{BB962C8B-B14F-4D97-AF65-F5344CB8AC3E}">
        <p14:creationId xmlns:p14="http://schemas.microsoft.com/office/powerpoint/2010/main" val="238732133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81988" cy="823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lvl="0"/>
            <a:r>
              <a:rPr lang="es-ES" sz="2400" dirty="0">
                <a:latin typeface="Calibri" pitchFamily="34" charset="0"/>
              </a:rPr>
              <a:t>ISP  - </a:t>
            </a:r>
            <a:r>
              <a:rPr lang="es-ES" sz="2400" dirty="0" err="1">
                <a:latin typeface="Calibri" pitchFamily="34" charset="0"/>
              </a:rPr>
              <a:t>RSE</a:t>
            </a:r>
            <a:r>
              <a:rPr lang="es-ES" sz="2400" dirty="0">
                <a:latin typeface="Calibri" pitchFamily="34" charset="0"/>
              </a:rPr>
              <a:t> versus Filantropía</a:t>
            </a:r>
          </a:p>
        </p:txBody>
      </p:sp>
      <p:graphicFrame>
        <p:nvGraphicFramePr>
          <p:cNvPr id="12" name="1 Diagrama"/>
          <p:cNvGraphicFramePr/>
          <p:nvPr/>
        </p:nvGraphicFramePr>
        <p:xfrm>
          <a:off x="1415480" y="1196752"/>
          <a:ext cx="8352928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Rectángulo"/>
          <p:cNvSpPr/>
          <p:nvPr/>
        </p:nvSpPr>
        <p:spPr>
          <a:xfrm>
            <a:off x="9840416" y="580526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/>
              <a:t>GDFE</a:t>
            </a:r>
            <a:endParaRPr lang="es-ES_tradnl" sz="1200" dirty="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7 Marcador de contenido"/>
          <p:cNvGraphicFramePr>
            <a:graphicFrameLocks noGrp="1"/>
          </p:cNvGraphicFramePr>
          <p:nvPr>
            <p:ph idx="1"/>
          </p:nvPr>
        </p:nvGraphicFramePr>
        <p:xfrm>
          <a:off x="767408" y="170080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515938"/>
            <a:ext cx="8281988" cy="825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 fontScale="90000"/>
          </a:bodyPr>
          <a:lstStyle/>
          <a:p>
            <a:pPr lvl="0"/>
            <a:br>
              <a:rPr lang="es-ES" sz="3600" dirty="0"/>
            </a:br>
            <a:r>
              <a:rPr lang="es-ES" sz="4800" dirty="0">
                <a:latin typeface="Bookman Old Style" panose="02050604050505020204" pitchFamily="18" charset="0"/>
              </a:rPr>
              <a:t>ISP  - </a:t>
            </a:r>
            <a:r>
              <a:rPr lang="es-ES" sz="4800" dirty="0" err="1">
                <a:latin typeface="Bookman Old Style" panose="02050604050505020204" pitchFamily="18" charset="0"/>
              </a:rPr>
              <a:t>RSE</a:t>
            </a:r>
            <a:endParaRPr lang="es-ES" sz="48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29645" y="1700808"/>
            <a:ext cx="7704856" cy="5328592"/>
          </a:xfrm>
        </p:spPr>
        <p:txBody>
          <a:bodyPr>
            <a:normAutofit/>
          </a:bodyPr>
          <a:lstStyle/>
          <a:p>
            <a:r>
              <a:rPr lang="es-ES_tradnl" sz="2400" dirty="0">
                <a:latin typeface="+mj-lt"/>
              </a:rPr>
              <a:t>No hay empresas exitosas en sociedades fracasadas.</a:t>
            </a:r>
          </a:p>
          <a:p>
            <a:endParaRPr lang="es-ES_tradnl" sz="2400" dirty="0">
              <a:latin typeface="+mj-lt"/>
            </a:endParaRPr>
          </a:p>
          <a:p>
            <a:r>
              <a:rPr lang="es-ES_tradnl" sz="2400" dirty="0">
                <a:latin typeface="+mj-lt"/>
              </a:rPr>
              <a:t>La inversión social se debe realizar en completa sinergia con las organizaciones públicas y privadas </a:t>
            </a:r>
            <a:r>
              <a:rPr lang="es-ES_tradnl" sz="2400" u="sng" dirty="0">
                <a:latin typeface="+mj-lt"/>
              </a:rPr>
              <a:t>sobre la base de una agenda de desarrollo consensuada colectivamente.</a:t>
            </a:r>
          </a:p>
          <a:p>
            <a:endParaRPr lang="es-ES_tradnl" sz="2400" u="sng" dirty="0">
              <a:latin typeface="+mj-lt"/>
            </a:endParaRPr>
          </a:p>
          <a:p>
            <a:r>
              <a:rPr lang="es-ES_tradnl" sz="2400" dirty="0">
                <a:latin typeface="+mj-lt"/>
              </a:rPr>
              <a:t>Hay un equilibrio en la transformación. Ya no más beneficiarios, ahora SOCIOS------transformación conjunta.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983432" y="260648"/>
            <a:ext cx="1282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ISP  </a:t>
            </a:r>
          </a:p>
          <a:p>
            <a:r>
              <a:rPr lang="es-ES" b="1" dirty="0"/>
              <a:t>Reflexiones</a:t>
            </a:r>
            <a:endParaRPr lang="es-ES_tradnl" b="1" dirty="0"/>
          </a:p>
        </p:txBody>
      </p:sp>
      <p:pic>
        <p:nvPicPr>
          <p:cNvPr id="2052" name="Picture 4" descr="Relaciones - Iconos gratis de personas">
            <a:extLst>
              <a:ext uri="{FF2B5EF4-FFF2-40B4-BE49-F238E27FC236}">
                <a16:creationId xmlns:a16="http://schemas.microsoft.com/office/drawing/2014/main" id="{D9FC61E2-C525-16D0-2965-DF640CCD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911412"/>
            <a:ext cx="3035176" cy="3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D0E4A8C-67E2-DE41-B71F-36296D7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960157-EE67-3645-BB8D-6D0CE975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50292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DD7C5C-BD9C-4748-ADDD-420962354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24" y="0"/>
            <a:ext cx="5211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1412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Marcador de contenido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551384" y="332656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/>
              <a:t>ISP - Elementos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984432" y="5877272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/>
              <a:t>GDFE</a:t>
            </a:r>
            <a:endParaRPr lang="es-ES_tradnl" dirty="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058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767408" y="620688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/>
              <a:t>1.Perfil del Inversor</a:t>
            </a: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67408" y="62068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1.1. </a:t>
            </a:r>
            <a:r>
              <a:rPr lang="es-ES_tradnl" b="1" dirty="0"/>
              <a:t>Perfil del Inversor en Argentina</a:t>
            </a:r>
          </a:p>
        </p:txBody>
      </p:sp>
      <p:graphicFrame>
        <p:nvGraphicFramePr>
          <p:cNvPr id="4" name="2 Diagrama"/>
          <p:cNvGraphicFramePr>
            <a:graphicFrameLocks noGrp="1"/>
          </p:cNvGraphicFramePr>
          <p:nvPr>
            <p:ph idx="1"/>
          </p:nvPr>
        </p:nvGraphicFramePr>
        <p:xfrm>
          <a:off x="767408" y="2060848"/>
          <a:ext cx="403244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695400" y="134076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Sectores de origen de ISP </a:t>
            </a:r>
          </a:p>
        </p:txBody>
      </p:sp>
      <p:graphicFrame>
        <p:nvGraphicFramePr>
          <p:cNvPr id="7" name="11 Gráfico"/>
          <p:cNvGraphicFramePr/>
          <p:nvPr>
            <p:extLst>
              <p:ext uri="{D42A27DB-BD31-4B8C-83A1-F6EECF244321}">
                <p14:modId xmlns:p14="http://schemas.microsoft.com/office/powerpoint/2010/main" val="2576455223"/>
              </p:ext>
            </p:extLst>
          </p:nvPr>
        </p:nvGraphicFramePr>
        <p:xfrm>
          <a:off x="6600056" y="2132856"/>
          <a:ext cx="4680520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Marcador de contenido"/>
          <p:cNvGraphicFramePr>
            <a:graphicFrameLocks noGrp="1"/>
          </p:cNvGraphicFramePr>
          <p:nvPr>
            <p:ph idx="1"/>
          </p:nvPr>
        </p:nvGraphicFramePr>
        <p:xfrm>
          <a:off x="695400" y="16288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839416" y="332656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ISP</a:t>
            </a:r>
          </a:p>
          <a:p>
            <a:r>
              <a:rPr lang="es-ES_tradnl" sz="2000" dirty="0"/>
              <a:t>2. </a:t>
            </a:r>
            <a:r>
              <a:rPr lang="es-ES_tradnl" sz="2000" b="1" dirty="0"/>
              <a:t>Recursos movilizados – Modalidad de apoyo- Modalidades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838200" y="692696"/>
          <a:ext cx="11162456" cy="548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Rectángulo"/>
          <p:cNvSpPr/>
          <p:nvPr/>
        </p:nvSpPr>
        <p:spPr>
          <a:xfrm>
            <a:off x="767408" y="2606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/>
              <a:t>ISP</a:t>
            </a:r>
          </a:p>
          <a:p>
            <a:r>
              <a:rPr lang="es-ES_tradnl" dirty="0"/>
              <a:t>3. </a:t>
            </a:r>
            <a:r>
              <a:rPr lang="es-ES_tradnl" b="1" dirty="0"/>
              <a:t>Retorno - Requisitos 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5519936" y="2708920"/>
            <a:ext cx="1872208" cy="172819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ISP orientada al bienestar de la comunidad 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+mn-lt"/>
              </a:rPr>
              <a:t>Los resultados se verán en el largo plazo. </a:t>
            </a:r>
          </a:p>
          <a:p>
            <a:r>
              <a:rPr lang="es-ES_tradnl" dirty="0">
                <a:latin typeface="+mn-lt"/>
              </a:rPr>
              <a:t>Los cambios sociales no son inmediatos pero deben plantearse metas e indicadores en el corto y mediano plazo a pesar de ello.</a:t>
            </a:r>
          </a:p>
          <a:p>
            <a:endParaRPr lang="es-ES_tradnl" dirty="0">
              <a:latin typeface="+mn-lt"/>
            </a:endParaRPr>
          </a:p>
          <a:p>
            <a:endParaRPr lang="es-ES_tradnl" dirty="0">
              <a:latin typeface="+mn-lt"/>
            </a:endParaRPr>
          </a:p>
          <a:p>
            <a:pPr lvl="1">
              <a:buNone/>
            </a:pPr>
            <a:endParaRPr lang="es-ES_tradnl" dirty="0">
              <a:latin typeface="+mn-lt"/>
            </a:endParaRPr>
          </a:p>
          <a:p>
            <a:pPr lvl="1">
              <a:buNone/>
            </a:pPr>
            <a:endParaRPr lang="es-ES_tradnl" dirty="0">
              <a:latin typeface="+mn-lt"/>
            </a:endParaRPr>
          </a:p>
          <a:p>
            <a:pPr lvl="1"/>
            <a:r>
              <a:rPr lang="es-ES_tradnl" dirty="0">
                <a:latin typeface="+mn-lt"/>
              </a:rPr>
              <a:t>En proyectos de corto plazo, es difícil obtener resultados significativos. Implica menores inversiones.</a:t>
            </a:r>
          </a:p>
          <a:p>
            <a:pPr lvl="1"/>
            <a:r>
              <a:rPr lang="es-ES_tradnl" dirty="0">
                <a:latin typeface="+mn-lt"/>
              </a:rPr>
              <a:t>En proyectos de largo plazo, es posible una distorsión de recursos.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767408" y="2606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/>
              <a:t>ISP</a:t>
            </a:r>
          </a:p>
          <a:p>
            <a:r>
              <a:rPr lang="es-ES_tradnl" dirty="0"/>
              <a:t>4. </a:t>
            </a:r>
            <a:r>
              <a:rPr lang="es-ES_tradnl" b="1" dirty="0"/>
              <a:t>Tiempo</a:t>
            </a:r>
            <a:endParaRPr lang="es-ES_tradnl" dirty="0"/>
          </a:p>
        </p:txBody>
      </p:sp>
      <p:sp>
        <p:nvSpPr>
          <p:cNvPr id="4" name="3 Flecha abajo"/>
          <p:cNvSpPr/>
          <p:nvPr/>
        </p:nvSpPr>
        <p:spPr>
          <a:xfrm>
            <a:off x="5663952" y="3284984"/>
            <a:ext cx="1080120" cy="1152128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D4D6F5-0772-2449-B502-AAE0702E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62" y="2056035"/>
            <a:ext cx="6990065" cy="43005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455205-2A07-B54A-91EF-72655F17EB13}"/>
              </a:ext>
            </a:extLst>
          </p:cNvPr>
          <p:cNvSpPr txBox="1"/>
          <p:nvPr/>
        </p:nvSpPr>
        <p:spPr>
          <a:xfrm>
            <a:off x="2474783" y="980728"/>
            <a:ext cx="6950044" cy="651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32" dirty="0"/>
              <a:t>¿CÓMO VIENE CERRANDO EL 2023?</a:t>
            </a:r>
          </a:p>
        </p:txBody>
      </p:sp>
    </p:spTree>
    <p:extLst>
      <p:ext uri="{BB962C8B-B14F-4D97-AF65-F5344CB8AC3E}">
        <p14:creationId xmlns:p14="http://schemas.microsoft.com/office/powerpoint/2010/main" val="234295765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35360" y="188640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/>
              <a:t>ISP – </a:t>
            </a:r>
            <a:r>
              <a:rPr lang="es-ES_tradnl" sz="2400" b="1" dirty="0"/>
              <a:t>Etapas</a:t>
            </a:r>
            <a:r>
              <a:rPr lang="es-ES_tradnl" sz="2000" b="1" dirty="0"/>
              <a:t> para su Gestión</a:t>
            </a:r>
          </a:p>
        </p:txBody>
      </p:sp>
      <p:graphicFrame>
        <p:nvGraphicFramePr>
          <p:cNvPr id="13" name="12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237281"/>
              </p:ext>
            </p:extLst>
          </p:nvPr>
        </p:nvGraphicFramePr>
        <p:xfrm>
          <a:off x="335360" y="1052737"/>
          <a:ext cx="1116124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13 Flecha abajo"/>
          <p:cNvSpPr/>
          <p:nvPr/>
        </p:nvSpPr>
        <p:spPr>
          <a:xfrm>
            <a:off x="5951984" y="3356992"/>
            <a:ext cx="144016" cy="21602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6" name="15 Grupo"/>
          <p:cNvGrpSpPr/>
          <p:nvPr/>
        </p:nvGrpSpPr>
        <p:grpSpPr>
          <a:xfrm rot="4243656">
            <a:off x="2754181" y="4680368"/>
            <a:ext cx="552595" cy="482351"/>
            <a:chOff x="2912216" y="129618"/>
            <a:chExt cx="811184" cy="628410"/>
          </a:xfrm>
        </p:grpSpPr>
        <p:sp>
          <p:nvSpPr>
            <p:cNvPr id="17" name="16 Flecha derecha"/>
            <p:cNvSpPr/>
            <p:nvPr/>
          </p:nvSpPr>
          <p:spPr>
            <a:xfrm>
              <a:off x="2912216" y="129618"/>
              <a:ext cx="811184" cy="62841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lecha derecha 4"/>
            <p:cNvSpPr/>
            <p:nvPr/>
          </p:nvSpPr>
          <p:spPr>
            <a:xfrm>
              <a:off x="2912216" y="255300"/>
              <a:ext cx="622661" cy="377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1500" kern="1200"/>
            </a:p>
          </p:txBody>
        </p:sp>
      </p:grpSp>
      <p:sp>
        <p:nvSpPr>
          <p:cNvPr id="19" name="Flecha derecha 4"/>
          <p:cNvSpPr/>
          <p:nvPr/>
        </p:nvSpPr>
        <p:spPr>
          <a:xfrm rot="4243656">
            <a:off x="3320002" y="5211093"/>
            <a:ext cx="424169" cy="2894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1500" kern="1200"/>
          </a:p>
        </p:txBody>
      </p:sp>
      <p:grpSp>
        <p:nvGrpSpPr>
          <p:cNvPr id="20" name="19 Grupo"/>
          <p:cNvGrpSpPr/>
          <p:nvPr/>
        </p:nvGrpSpPr>
        <p:grpSpPr>
          <a:xfrm rot="6744215">
            <a:off x="891394" y="4687314"/>
            <a:ext cx="552595" cy="482351"/>
            <a:chOff x="2912216" y="129618"/>
            <a:chExt cx="811184" cy="628410"/>
          </a:xfrm>
        </p:grpSpPr>
        <p:sp>
          <p:nvSpPr>
            <p:cNvPr id="21" name="20 Flecha derecha"/>
            <p:cNvSpPr/>
            <p:nvPr/>
          </p:nvSpPr>
          <p:spPr>
            <a:xfrm>
              <a:off x="2912216" y="129618"/>
              <a:ext cx="811184" cy="62841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echa derecha 4"/>
            <p:cNvSpPr/>
            <p:nvPr/>
          </p:nvSpPr>
          <p:spPr>
            <a:xfrm>
              <a:off x="2912216" y="255300"/>
              <a:ext cx="622661" cy="377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1500" kern="1200"/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191345" y="5229200"/>
            <a:ext cx="1800199" cy="648072"/>
            <a:chOff x="5551" y="69070"/>
            <a:chExt cx="2524031" cy="1124258"/>
          </a:xfrm>
        </p:grpSpPr>
        <p:sp>
          <p:nvSpPr>
            <p:cNvPr id="24" name="23 Rectángulo redondeado"/>
            <p:cNvSpPr/>
            <p:nvPr/>
          </p:nvSpPr>
          <p:spPr>
            <a:xfrm>
              <a:off x="5551" y="69070"/>
              <a:ext cx="2524031" cy="1124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24 Rectángulo"/>
            <p:cNvSpPr/>
            <p:nvPr/>
          </p:nvSpPr>
          <p:spPr>
            <a:xfrm>
              <a:off x="5551" y="69070"/>
              <a:ext cx="2524031" cy="7495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kern="1200" dirty="0"/>
                <a:t>Evaluación de Riesgos</a:t>
              </a: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2207569" y="5229200"/>
            <a:ext cx="1728192" cy="648072"/>
            <a:chOff x="5551" y="69070"/>
            <a:chExt cx="2524031" cy="1124258"/>
          </a:xfrm>
        </p:grpSpPr>
        <p:sp>
          <p:nvSpPr>
            <p:cNvPr id="28" name="27 Rectángulo redondeado"/>
            <p:cNvSpPr/>
            <p:nvPr/>
          </p:nvSpPr>
          <p:spPr>
            <a:xfrm>
              <a:off x="5551" y="69070"/>
              <a:ext cx="2524031" cy="1124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28 Rectángulo"/>
            <p:cNvSpPr/>
            <p:nvPr/>
          </p:nvSpPr>
          <p:spPr>
            <a:xfrm>
              <a:off x="5551" y="69070"/>
              <a:ext cx="2524031" cy="7495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kern="1200" dirty="0"/>
                <a:t>Análisis de Materialidad</a:t>
              </a:r>
            </a:p>
          </p:txBody>
        </p:sp>
      </p:grpSp>
      <p:grpSp>
        <p:nvGrpSpPr>
          <p:cNvPr id="26" name="25 Grupo"/>
          <p:cNvGrpSpPr/>
          <p:nvPr/>
        </p:nvGrpSpPr>
        <p:grpSpPr>
          <a:xfrm rot="5400000">
            <a:off x="9889953" y="4843245"/>
            <a:ext cx="552595" cy="482351"/>
            <a:chOff x="2912216" y="129618"/>
            <a:chExt cx="811184" cy="628410"/>
          </a:xfrm>
        </p:grpSpPr>
        <p:sp>
          <p:nvSpPr>
            <p:cNvPr id="31" name="30 Flecha derecha"/>
            <p:cNvSpPr/>
            <p:nvPr/>
          </p:nvSpPr>
          <p:spPr>
            <a:xfrm>
              <a:off x="2912216" y="129618"/>
              <a:ext cx="811184" cy="62841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lecha derecha 4"/>
            <p:cNvSpPr/>
            <p:nvPr/>
          </p:nvSpPr>
          <p:spPr>
            <a:xfrm>
              <a:off x="2912216" y="255300"/>
              <a:ext cx="622661" cy="377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1500" kern="1200"/>
            </a:p>
          </p:txBody>
        </p:sp>
      </p:grpSp>
      <p:grpSp>
        <p:nvGrpSpPr>
          <p:cNvPr id="34" name="33 Grupo"/>
          <p:cNvGrpSpPr/>
          <p:nvPr/>
        </p:nvGrpSpPr>
        <p:grpSpPr>
          <a:xfrm>
            <a:off x="9264352" y="5373216"/>
            <a:ext cx="1728191" cy="576064"/>
            <a:chOff x="8114686" y="69070"/>
            <a:chExt cx="2524031" cy="1124258"/>
          </a:xfrm>
        </p:grpSpPr>
        <p:sp>
          <p:nvSpPr>
            <p:cNvPr id="35" name="34 Rectángulo redondeado"/>
            <p:cNvSpPr/>
            <p:nvPr/>
          </p:nvSpPr>
          <p:spPr>
            <a:xfrm>
              <a:off x="8114686" y="69070"/>
              <a:ext cx="2524031" cy="1124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35 Rectángulo"/>
            <p:cNvSpPr/>
            <p:nvPr/>
          </p:nvSpPr>
          <p:spPr>
            <a:xfrm>
              <a:off x="8114686" y="69070"/>
              <a:ext cx="2524031" cy="7495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600" kern="1200" dirty="0"/>
                <a:t>Comunicación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43372" y="2924944"/>
            <a:ext cx="11305256" cy="5112568"/>
          </a:xfrm>
        </p:spPr>
        <p:txBody>
          <a:bodyPr/>
          <a:lstStyle/>
          <a:p>
            <a:pPr>
              <a:buNone/>
            </a:pPr>
            <a:endParaRPr lang="es-ES_tradnl" sz="3200" dirty="0"/>
          </a:p>
          <a:p>
            <a:pPr algn="just"/>
            <a:r>
              <a:rPr lang="es-ES_tradnl" sz="3200" dirty="0">
                <a:latin typeface="+mj-lt"/>
              </a:rPr>
              <a:t>Cuanto </a:t>
            </a:r>
            <a:r>
              <a:rPr lang="es-ES_tradnl" sz="3200" b="1" u="sng" dirty="0">
                <a:latin typeface="+mj-lt"/>
              </a:rPr>
              <a:t>más estrechamente vinculado </a:t>
            </a:r>
            <a:r>
              <a:rPr lang="es-ES_tradnl" sz="3200" dirty="0">
                <a:latin typeface="+mj-lt"/>
              </a:rPr>
              <a:t>está un tema social y ambiental con el negocio de la empresa, </a:t>
            </a:r>
            <a:r>
              <a:rPr lang="es-ES_tradnl" sz="3200" b="1" u="sng" dirty="0">
                <a:latin typeface="+mj-lt"/>
              </a:rPr>
              <a:t>mayor es la oportunidad de aprovechar los recursos y capacidades </a:t>
            </a:r>
            <a:r>
              <a:rPr lang="es-ES_tradnl" sz="3200" dirty="0">
                <a:latin typeface="+mj-lt"/>
              </a:rPr>
              <a:t>de ésta para beneficiar a la socieda</a:t>
            </a:r>
            <a:r>
              <a:rPr lang="es-ES_tradnl" sz="3200" dirty="0"/>
              <a:t>d.</a:t>
            </a:r>
          </a:p>
          <a:p>
            <a:pPr algn="just"/>
            <a:endParaRPr lang="es-ES_tradnl" sz="3200" dirty="0"/>
          </a:p>
          <a:p>
            <a:pPr algn="just"/>
            <a:endParaRPr lang="es-ES_tradnl" sz="3200" i="1" u="sng" dirty="0"/>
          </a:p>
        </p:txBody>
      </p:sp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3910013" y="1628775"/>
            <a:ext cx="8281987" cy="825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br>
              <a:rPr lang="es-ES" sz="6600" b="1" dirty="0"/>
            </a:br>
            <a:r>
              <a:rPr lang="es-ES" sz="6600" b="1" dirty="0">
                <a:latin typeface="+mj-lt"/>
              </a:rPr>
              <a:t>FACTOR CLAVE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A96BFB-FFDC-0E4D-9DB0-664E7A5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248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7305834-3363-EA45-84CE-49D42967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4" name="Imagen 3" descr="Pantalla de celular con imagen de hombre sonriendo&#10;&#10;Descripción generada automáticamente">
            <a:extLst>
              <a:ext uri="{FF2B5EF4-FFF2-40B4-BE49-F238E27FC236}">
                <a16:creationId xmlns:a16="http://schemas.microsoft.com/office/drawing/2014/main" id="{0CFB1FC6-0365-BC06-43B0-D4CCAED4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2" y="0"/>
            <a:ext cx="10906328" cy="68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89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4552E6D-195B-EADF-327A-7BD10FE9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-7491"/>
            <a:ext cx="5378638" cy="6460827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6DF2BD16-3D87-1863-C524-7D496A28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404664"/>
            <a:ext cx="8136904" cy="492282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EF415709-B013-2642-4991-A915A9BD8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" y="921487"/>
            <a:ext cx="9073008" cy="570794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81780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1582EFE-E4F9-1E42-964F-097A876B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5739E8-5FAD-3B40-B0C1-48CBBC64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71022"/>
            <a:ext cx="10945216" cy="655565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3769E43-7D8E-894E-9D88-7DA75C05AB76}"/>
              </a:ext>
            </a:extLst>
          </p:cNvPr>
          <p:cNvSpPr/>
          <p:nvPr/>
        </p:nvSpPr>
        <p:spPr>
          <a:xfrm>
            <a:off x="407368" y="5517232"/>
            <a:ext cx="3528392" cy="1309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73337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AF96C49-559A-864A-9E5A-D56833EF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975D98-06A1-254A-A448-B9B4A167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61" y="0"/>
            <a:ext cx="752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8884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 marketing es: ¿Una inversión o un gasto? - Rocket">
            <a:extLst>
              <a:ext uri="{FF2B5EF4-FFF2-40B4-BE49-F238E27FC236}">
                <a16:creationId xmlns:a16="http://schemas.microsoft.com/office/drawing/2014/main" id="{91DEFCAD-10A0-B84F-AE64-200E32A1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98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6347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B3E4B88-78BC-2C43-8AFE-FAE3AB8A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B1858A-B77B-914F-9BA2-98F8AFA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2993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89E325A-280F-4842-BB87-8124FF8C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s-ES_tradnl"/>
              <a:t>Débora Villeco - Especialsta en Sustentabilidad</a:t>
            </a:r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D0AA822-56C1-3444-8148-95B9608F3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44BBC3-5815-8D4C-970B-F854AF26C8B5}"/>
              </a:ext>
            </a:extLst>
          </p:cNvPr>
          <p:cNvSpPr/>
          <p:nvPr/>
        </p:nvSpPr>
        <p:spPr>
          <a:xfrm>
            <a:off x="4079776" y="4509120"/>
            <a:ext cx="727280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82795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E0952E-2FC6-EF49-B8AE-6C0719D4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750"/>
            <a:ext cx="76200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33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 expectativas de encontrar un mejor empleo aumentan - Tu empleo">
            <a:extLst>
              <a:ext uri="{FF2B5EF4-FFF2-40B4-BE49-F238E27FC236}">
                <a16:creationId xmlns:a16="http://schemas.microsoft.com/office/drawing/2014/main" id="{A27F7539-F3AE-4F47-B77B-BA33BD8BD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1098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64022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 marketing es: ¿Una inversión o un gasto? - Rocket">
            <a:extLst>
              <a:ext uri="{FF2B5EF4-FFF2-40B4-BE49-F238E27FC236}">
                <a16:creationId xmlns:a16="http://schemas.microsoft.com/office/drawing/2014/main" id="{91DEFCAD-10A0-B84F-AE64-200E32A1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98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188F2A-B20F-1B99-EF33-77196B08DDA6}"/>
              </a:ext>
            </a:extLst>
          </p:cNvPr>
          <p:cNvSpPr txBox="1"/>
          <p:nvPr/>
        </p:nvSpPr>
        <p:spPr>
          <a:xfrm>
            <a:off x="4295800" y="188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s-ES" sz="2800" dirty="0"/>
              <a:t>Inversión Social Privada</a:t>
            </a:r>
          </a:p>
        </p:txBody>
      </p:sp>
    </p:spTree>
    <p:extLst>
      <p:ext uri="{BB962C8B-B14F-4D97-AF65-F5344CB8AC3E}">
        <p14:creationId xmlns:p14="http://schemas.microsoft.com/office/powerpoint/2010/main" val="76183002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5472113" cy="831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lvl="0"/>
            <a:r>
              <a:rPr lang="es-ES" sz="4800" dirty="0">
                <a:latin typeface="+mj-lt"/>
              </a:rPr>
              <a:t>ISP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14554" y="1802805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De qué se trata?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15289" y="3505738"/>
            <a:ext cx="1015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3600" dirty="0"/>
              <a:t>Es el uso planificado, monitoreado y voluntario de recursos privados en proyectos sociales de interés y bien público.</a:t>
            </a:r>
          </a:p>
        </p:txBody>
      </p:sp>
      <p:pic>
        <p:nvPicPr>
          <p:cNvPr id="1026" name="Picture 2" descr="Iconos gratuitos de Ayuda diseñados por Freepik en 2023 | Iconos, Dibujos  fáciles y divertidos, Imagenes para presentaciones">
            <a:extLst>
              <a:ext uri="{FF2B5EF4-FFF2-40B4-BE49-F238E27FC236}">
                <a16:creationId xmlns:a16="http://schemas.microsoft.com/office/drawing/2014/main" id="{AB33EAB0-B78C-B628-D733-D6493E16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88640"/>
            <a:ext cx="2627313" cy="26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F7AD20-4C3D-D441-B2FC-88BF541F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04" y="1772816"/>
            <a:ext cx="7594600" cy="29337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9FECC4-3267-5442-9693-5350B85057D1}"/>
              </a:ext>
            </a:extLst>
          </p:cNvPr>
          <p:cNvSpPr txBox="1"/>
          <p:nvPr/>
        </p:nvSpPr>
        <p:spPr>
          <a:xfrm>
            <a:off x="998707" y="404664"/>
            <a:ext cx="10194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00B050"/>
                </a:solidFill>
              </a:rPr>
              <a:t>LA CLAVE DE LA INV SOCIAL ES…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638B4-6B6F-884F-BA67-DD97F3AC0407}"/>
              </a:ext>
            </a:extLst>
          </p:cNvPr>
          <p:cNvSpPr txBox="1"/>
          <p:nvPr/>
        </p:nvSpPr>
        <p:spPr>
          <a:xfrm>
            <a:off x="3935760" y="5414389"/>
            <a:ext cx="3247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00B050"/>
                </a:solidFill>
              </a:rPr>
              <a:t>ALIANZAS</a:t>
            </a:r>
          </a:p>
        </p:txBody>
      </p:sp>
    </p:spTree>
    <p:extLst>
      <p:ext uri="{BB962C8B-B14F-4D97-AF65-F5344CB8AC3E}">
        <p14:creationId xmlns:p14="http://schemas.microsoft.com/office/powerpoint/2010/main" val="1864406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79376" y="1268760"/>
            <a:ext cx="11305256" cy="2160240"/>
          </a:xfrm>
        </p:spPr>
        <p:txBody>
          <a:bodyPr>
            <a:normAutofit/>
          </a:bodyPr>
          <a:lstStyle/>
          <a:p>
            <a:pPr>
              <a:buNone/>
            </a:pPr>
            <a:endParaRPr lang="es-ES_tradnl" sz="3200" dirty="0"/>
          </a:p>
          <a:p>
            <a:pPr algn="just"/>
            <a:r>
              <a:rPr lang="es-ES_tradnl" sz="3200" dirty="0"/>
              <a:t>“</a:t>
            </a:r>
            <a:r>
              <a:rPr lang="es-ES_tradnl" sz="3200" dirty="0">
                <a:latin typeface="+mj-lt"/>
              </a:rPr>
              <a:t>Si una empresa sólo dona dinero, está entregando aquello que de menor valor posee como organización social para compartir.” </a:t>
            </a:r>
            <a:r>
              <a:rPr lang="es-ES_tradnl" sz="3200" i="1" u="sng" dirty="0">
                <a:latin typeface="+mj-lt"/>
              </a:rPr>
              <a:t>Andrés Thompson- </a:t>
            </a:r>
            <a:r>
              <a:rPr lang="es-ES_tradnl" sz="3200" i="1" u="sng" dirty="0" err="1">
                <a:latin typeface="+mj-lt"/>
              </a:rPr>
              <a:t>W.K.Kellogg</a:t>
            </a:r>
            <a:r>
              <a:rPr lang="es-ES_tradnl" sz="3200" i="1" u="sng" dirty="0">
                <a:latin typeface="+mj-lt"/>
              </a:rPr>
              <a:t> </a:t>
            </a:r>
            <a:r>
              <a:rPr lang="es-ES_tradnl" sz="3200" i="1" u="sng" dirty="0" err="1">
                <a:latin typeface="+mj-lt"/>
              </a:rPr>
              <a:t>Foundation</a:t>
            </a:r>
            <a:endParaRPr lang="es-ES_tradnl" sz="3200" i="1" u="sng" dirty="0">
              <a:latin typeface="+mj-lt"/>
            </a:endParaRPr>
          </a:p>
          <a:p>
            <a:pPr algn="just">
              <a:buNone/>
            </a:pPr>
            <a:endParaRPr lang="es-ES_tradnl" sz="3200" i="1" u="sng" dirty="0"/>
          </a:p>
          <a:p>
            <a:pPr algn="just"/>
            <a:endParaRPr lang="es-ES_tradnl" sz="3200" dirty="0"/>
          </a:p>
          <a:p>
            <a:pPr algn="just"/>
            <a:endParaRPr lang="es-ES_tradnl" sz="3200" i="1" u="sng" dirty="0"/>
          </a:p>
        </p:txBody>
      </p:sp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549275"/>
            <a:ext cx="8281988" cy="823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 fontScale="90000"/>
          </a:bodyPr>
          <a:lstStyle/>
          <a:p>
            <a:pPr lvl="0"/>
            <a:br>
              <a:rPr lang="es-ES" sz="3600" dirty="0">
                <a:solidFill>
                  <a:schemeClr val="bg1"/>
                </a:solidFill>
              </a:rPr>
            </a:br>
            <a:r>
              <a:rPr lang="es-ES" sz="4800" dirty="0">
                <a:latin typeface="Calibri" pitchFamily="34" charset="0"/>
              </a:rPr>
              <a:t>ISP versus Filantropía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00671C-F6DC-9000-A2A6-A49C07225878}"/>
              </a:ext>
            </a:extLst>
          </p:cNvPr>
          <p:cNvSpPr txBox="1"/>
          <p:nvPr/>
        </p:nvSpPr>
        <p:spPr>
          <a:xfrm>
            <a:off x="767408" y="4293096"/>
            <a:ext cx="107291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3200" dirty="0">
                <a:solidFill>
                  <a:schemeClr val="accent2"/>
                </a:solidFill>
                <a:latin typeface="+mn-lt"/>
              </a:rPr>
              <a:t>Regalar dinero es tarea fácil y al alcance de cualquier hombre. Pero decidir a </a:t>
            </a:r>
            <a:r>
              <a:rPr lang="es-ES_tradnl" sz="3200" b="1" dirty="0">
                <a:solidFill>
                  <a:schemeClr val="accent2"/>
                </a:solidFill>
                <a:latin typeface="+mn-lt"/>
              </a:rPr>
              <a:t>quién darlo y cuánto y cuándo y para qué y cómo</a:t>
            </a:r>
            <a:r>
              <a:rPr lang="es-ES_tradnl" sz="3200" dirty="0">
                <a:solidFill>
                  <a:schemeClr val="accent2"/>
                </a:solidFill>
                <a:latin typeface="+mn-lt"/>
              </a:rPr>
              <a:t>, no está al alcance de cualquier hombre, ni es tarea fácil.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C8A2D72565F4A8E429A57B28F3D23" ma:contentTypeVersion="14" ma:contentTypeDescription="Crear nuevo documento." ma:contentTypeScope="" ma:versionID="b0603665956db28851aaa04e0544abce">
  <xsd:schema xmlns:xsd="http://www.w3.org/2001/XMLSchema" xmlns:xs="http://www.w3.org/2001/XMLSchema" xmlns:p="http://schemas.microsoft.com/office/2006/metadata/properties" xmlns:ns2="4a5d58e4-fa2e-4a50-98c9-c9e78b8dc8e6" xmlns:ns3="f8cc7645-749b-4509-8ba9-71b282c6b465" targetNamespace="http://schemas.microsoft.com/office/2006/metadata/properties" ma:root="true" ma:fieldsID="1420edb330b0d5005e5d996c7d752dbd" ns2:_="" ns3:_="">
    <xsd:import namespace="4a5d58e4-fa2e-4a50-98c9-c9e78b8dc8e6"/>
    <xsd:import namespace="f8cc7645-749b-4509-8ba9-71b282c6b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58e4-fa2e-4a50-98c9-c9e78b8dc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c7645-749b-4509-8ba9-71b282c6b4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6590691-0300-4ff9-810a-6aa25acf41cc}" ma:internalName="TaxCatchAll" ma:showField="CatchAllData" ma:web="f8cc7645-749b-4509-8ba9-71b282c6b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8cc7645-749b-4509-8ba9-71b282c6b465" xsi:nil="true"/>
    <lcf76f155ced4ddcb4097134ff3c332f xmlns="4a5d58e4-fa2e-4a50-98c9-c9e78b8dc8e6">
      <Terms xmlns="http://schemas.microsoft.com/office/infopath/2007/PartnerControls"/>
    </lcf76f155ced4ddcb4097134ff3c332f>
    <SharedWithUsers xmlns="f8cc7645-749b-4509-8ba9-71b282c6b465">
      <UserInfo>
        <DisplayName>Szelagowski Juliana</DisplayName>
        <AccountId>47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2106DC2-872D-427D-9C81-63F187F3B9F7}"/>
</file>

<file path=customXml/itemProps2.xml><?xml version="1.0" encoding="utf-8"?>
<ds:datastoreItem xmlns:ds="http://schemas.openxmlformats.org/officeDocument/2006/customXml" ds:itemID="{566DE708-C46F-4642-8522-978F966DB427}"/>
</file>

<file path=customXml/itemProps3.xml><?xml version="1.0" encoding="utf-8"?>
<ds:datastoreItem xmlns:ds="http://schemas.openxmlformats.org/officeDocument/2006/customXml" ds:itemID="{476BD10D-F3CE-4496-81E2-5038D529F14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42746</TotalTime>
  <Words>799</Words>
  <Application>Microsoft Macintosh PowerPoint</Application>
  <PresentationFormat>Panorámica</PresentationFormat>
  <Paragraphs>150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Calibri Light</vt:lpstr>
      <vt:lpstr>Century Schoolbook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ISP</vt:lpstr>
      <vt:lpstr>Presentación de PowerPoint</vt:lpstr>
      <vt:lpstr> ISP versus Filantropía</vt:lpstr>
      <vt:lpstr>ISP  - RSE versus Filantropía</vt:lpstr>
      <vt:lpstr> ISP  - RSE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FACTOR CLAVE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ARCE LLOBERA MARIA BELEN</dc:creator>
  <cp:lastModifiedBy>ARCE LLOBERA MARIA BELEN</cp:lastModifiedBy>
  <cp:revision>9</cp:revision>
  <dcterms:created xsi:type="dcterms:W3CDTF">2020-10-22T20:59:13Z</dcterms:created>
  <dcterms:modified xsi:type="dcterms:W3CDTF">2023-10-25T20:20:38Z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0x010100723C8A2D72565F4A8E429A57B28F3D23</vt:lpwstr>
  </property>
</Properties>
</file>